
<file path=[Content_Types].xml><?xml version="1.0" encoding="utf-8"?>
<Types xmlns="http://schemas.openxmlformats.org/package/2006/content-types">
  <Default Extension="jpg" ContentType="image/jp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15125700" cy="10693400"/>
  <p:notesSz cx="15125700" cy="106934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44" d="100"/>
          <a:sy n="44" d="100"/>
        </p:scale>
        <p:origin x="1296" y="66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1134427" y="3314954"/>
            <a:ext cx="12856845" cy="224561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2268855" y="5988304"/>
            <a:ext cx="10587990" cy="267335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sz="2000" b="1" i="0">
                <a:solidFill>
                  <a:srgbClr val="D9842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75628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7789735" y="2459482"/>
            <a:ext cx="6579679" cy="70576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56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5312963" y="227404"/>
            <a:ext cx="4499772" cy="8782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5600" b="1" i="0">
                <a:solidFill>
                  <a:schemeClr val="bg1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945679" y="2124079"/>
            <a:ext cx="13234340" cy="234124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2000" b="1" i="0">
                <a:solidFill>
                  <a:srgbClr val="D98429"/>
                </a:solidFill>
                <a:latin typeface="Tahoma"/>
                <a:cs typeface="Tahoma"/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5142738" y="9944862"/>
            <a:ext cx="4840224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756285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10/16/2024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10890504" y="9944862"/>
            <a:ext cx="3478911" cy="53467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13" Type="http://schemas.openxmlformats.org/officeDocument/2006/relationships/image" Target="../media/image17.png"/><Relationship Id="rId3" Type="http://schemas.openxmlformats.org/officeDocument/2006/relationships/image" Target="../media/image8.png"/><Relationship Id="rId7" Type="http://schemas.openxmlformats.org/officeDocument/2006/relationships/image" Target="../media/image11.png"/><Relationship Id="rId12" Type="http://schemas.openxmlformats.org/officeDocument/2006/relationships/image" Target="../media/image16.png"/><Relationship Id="rId2" Type="http://schemas.openxmlformats.org/officeDocument/2006/relationships/image" Target="../media/image1.png"/><Relationship Id="rId16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11" Type="http://schemas.openxmlformats.org/officeDocument/2006/relationships/image" Target="../media/image15.png"/><Relationship Id="rId5" Type="http://schemas.openxmlformats.org/officeDocument/2006/relationships/image" Target="../media/image9.png"/><Relationship Id="rId15" Type="http://schemas.openxmlformats.org/officeDocument/2006/relationships/image" Target="../media/image19.png"/><Relationship Id="rId10" Type="http://schemas.openxmlformats.org/officeDocument/2006/relationships/image" Target="../media/image14.png"/><Relationship Id="rId4" Type="http://schemas.openxmlformats.org/officeDocument/2006/relationships/image" Target="../media/image2.png"/><Relationship Id="rId9" Type="http://schemas.openxmlformats.org/officeDocument/2006/relationships/image" Target="../media/image13.png"/><Relationship Id="rId1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.png"/><Relationship Id="rId7" Type="http://schemas.openxmlformats.org/officeDocument/2006/relationships/image" Target="../media/image25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7.png"/><Relationship Id="rId3" Type="http://schemas.openxmlformats.org/officeDocument/2006/relationships/image" Target="../media/image2.png"/><Relationship Id="rId7" Type="http://schemas.openxmlformats.org/officeDocument/2006/relationships/image" Target="../media/image31.png"/><Relationship Id="rId12" Type="http://schemas.openxmlformats.org/officeDocument/2006/relationships/image" Target="../media/image36.png"/><Relationship Id="rId17" Type="http://schemas.openxmlformats.org/officeDocument/2006/relationships/image" Target="../media/image41.png"/><Relationship Id="rId2" Type="http://schemas.openxmlformats.org/officeDocument/2006/relationships/image" Target="../media/image27.png"/><Relationship Id="rId16" Type="http://schemas.openxmlformats.org/officeDocument/2006/relationships/image" Target="../media/image40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9.png"/><Relationship Id="rId10" Type="http://schemas.openxmlformats.org/officeDocument/2006/relationships/image" Target="../media/image34.pn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46.png"/><Relationship Id="rId13" Type="http://schemas.openxmlformats.org/officeDocument/2006/relationships/image" Target="../media/image51.png"/><Relationship Id="rId18" Type="http://schemas.openxmlformats.org/officeDocument/2006/relationships/image" Target="../media/image56.png"/><Relationship Id="rId26" Type="http://schemas.openxmlformats.org/officeDocument/2006/relationships/image" Target="../media/image64.png"/><Relationship Id="rId3" Type="http://schemas.openxmlformats.org/officeDocument/2006/relationships/image" Target="../media/image2.png"/><Relationship Id="rId21" Type="http://schemas.openxmlformats.org/officeDocument/2006/relationships/image" Target="../media/image59.png"/><Relationship Id="rId7" Type="http://schemas.openxmlformats.org/officeDocument/2006/relationships/image" Target="../media/image45.png"/><Relationship Id="rId12" Type="http://schemas.openxmlformats.org/officeDocument/2006/relationships/image" Target="../media/image50.png"/><Relationship Id="rId17" Type="http://schemas.openxmlformats.org/officeDocument/2006/relationships/image" Target="../media/image55.png"/><Relationship Id="rId25" Type="http://schemas.openxmlformats.org/officeDocument/2006/relationships/image" Target="../media/image63.png"/><Relationship Id="rId2" Type="http://schemas.openxmlformats.org/officeDocument/2006/relationships/image" Target="../media/image4.png"/><Relationship Id="rId16" Type="http://schemas.openxmlformats.org/officeDocument/2006/relationships/image" Target="../media/image54.png"/><Relationship Id="rId20" Type="http://schemas.openxmlformats.org/officeDocument/2006/relationships/image" Target="../media/image58.png"/><Relationship Id="rId29" Type="http://schemas.openxmlformats.org/officeDocument/2006/relationships/image" Target="../media/image67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4.png"/><Relationship Id="rId11" Type="http://schemas.openxmlformats.org/officeDocument/2006/relationships/image" Target="../media/image49.png"/><Relationship Id="rId24" Type="http://schemas.openxmlformats.org/officeDocument/2006/relationships/image" Target="../media/image62.png"/><Relationship Id="rId5" Type="http://schemas.openxmlformats.org/officeDocument/2006/relationships/image" Target="../media/image43.png"/><Relationship Id="rId15" Type="http://schemas.openxmlformats.org/officeDocument/2006/relationships/image" Target="../media/image53.png"/><Relationship Id="rId23" Type="http://schemas.openxmlformats.org/officeDocument/2006/relationships/image" Target="../media/image61.png"/><Relationship Id="rId28" Type="http://schemas.openxmlformats.org/officeDocument/2006/relationships/image" Target="../media/image66.png"/><Relationship Id="rId10" Type="http://schemas.openxmlformats.org/officeDocument/2006/relationships/image" Target="../media/image48.png"/><Relationship Id="rId19" Type="http://schemas.openxmlformats.org/officeDocument/2006/relationships/image" Target="../media/image57.png"/><Relationship Id="rId4" Type="http://schemas.openxmlformats.org/officeDocument/2006/relationships/image" Target="../media/image42.png"/><Relationship Id="rId9" Type="http://schemas.openxmlformats.org/officeDocument/2006/relationships/image" Target="../media/image47.png"/><Relationship Id="rId14" Type="http://schemas.openxmlformats.org/officeDocument/2006/relationships/image" Target="../media/image52.png"/><Relationship Id="rId22" Type="http://schemas.openxmlformats.org/officeDocument/2006/relationships/image" Target="../media/image60.png"/><Relationship Id="rId27" Type="http://schemas.openxmlformats.org/officeDocument/2006/relationships/image" Target="../media/image65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74.png"/><Relationship Id="rId13" Type="http://schemas.openxmlformats.org/officeDocument/2006/relationships/image" Target="../media/image79.png"/><Relationship Id="rId18" Type="http://schemas.openxmlformats.org/officeDocument/2006/relationships/image" Target="../media/image84.png"/><Relationship Id="rId3" Type="http://schemas.openxmlformats.org/officeDocument/2006/relationships/image" Target="../media/image69.png"/><Relationship Id="rId21" Type="http://schemas.openxmlformats.org/officeDocument/2006/relationships/image" Target="../media/image87.png"/><Relationship Id="rId7" Type="http://schemas.openxmlformats.org/officeDocument/2006/relationships/image" Target="../media/image73.png"/><Relationship Id="rId12" Type="http://schemas.openxmlformats.org/officeDocument/2006/relationships/image" Target="../media/image78.png"/><Relationship Id="rId17" Type="http://schemas.openxmlformats.org/officeDocument/2006/relationships/image" Target="../media/image83.png"/><Relationship Id="rId2" Type="http://schemas.openxmlformats.org/officeDocument/2006/relationships/image" Target="../media/image68.png"/><Relationship Id="rId16" Type="http://schemas.openxmlformats.org/officeDocument/2006/relationships/image" Target="../media/image82.png"/><Relationship Id="rId20" Type="http://schemas.openxmlformats.org/officeDocument/2006/relationships/image" Target="../media/image8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72.png"/><Relationship Id="rId11" Type="http://schemas.openxmlformats.org/officeDocument/2006/relationships/image" Target="../media/image77.png"/><Relationship Id="rId5" Type="http://schemas.openxmlformats.org/officeDocument/2006/relationships/image" Target="../media/image71.png"/><Relationship Id="rId15" Type="http://schemas.openxmlformats.org/officeDocument/2006/relationships/image" Target="../media/image81.png"/><Relationship Id="rId10" Type="http://schemas.openxmlformats.org/officeDocument/2006/relationships/image" Target="../media/image76.png"/><Relationship Id="rId19" Type="http://schemas.openxmlformats.org/officeDocument/2006/relationships/image" Target="../media/image85.png"/><Relationship Id="rId4" Type="http://schemas.openxmlformats.org/officeDocument/2006/relationships/image" Target="../media/image70.png"/><Relationship Id="rId9" Type="http://schemas.openxmlformats.org/officeDocument/2006/relationships/image" Target="../media/image75.png"/><Relationship Id="rId14" Type="http://schemas.openxmlformats.org/officeDocument/2006/relationships/image" Target="../media/image80.png"/><Relationship Id="rId22" Type="http://schemas.openxmlformats.org/officeDocument/2006/relationships/image" Target="../media/image88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13" Type="http://schemas.openxmlformats.org/officeDocument/2006/relationships/image" Target="../media/image99.png"/><Relationship Id="rId18" Type="http://schemas.openxmlformats.org/officeDocument/2006/relationships/image" Target="../media/image104.png"/><Relationship Id="rId3" Type="http://schemas.openxmlformats.org/officeDocument/2006/relationships/image" Target="../media/image2.png"/><Relationship Id="rId21" Type="http://schemas.openxmlformats.org/officeDocument/2006/relationships/image" Target="../media/image107.png"/><Relationship Id="rId7" Type="http://schemas.openxmlformats.org/officeDocument/2006/relationships/image" Target="../media/image93.png"/><Relationship Id="rId12" Type="http://schemas.openxmlformats.org/officeDocument/2006/relationships/image" Target="../media/image98.png"/><Relationship Id="rId17" Type="http://schemas.openxmlformats.org/officeDocument/2006/relationships/image" Target="../media/image103.png"/><Relationship Id="rId2" Type="http://schemas.openxmlformats.org/officeDocument/2006/relationships/image" Target="../media/image89.png"/><Relationship Id="rId16" Type="http://schemas.openxmlformats.org/officeDocument/2006/relationships/image" Target="../media/image102.png"/><Relationship Id="rId20" Type="http://schemas.openxmlformats.org/officeDocument/2006/relationships/image" Target="../media/image106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92.png"/><Relationship Id="rId11" Type="http://schemas.openxmlformats.org/officeDocument/2006/relationships/image" Target="../media/image97.png"/><Relationship Id="rId5" Type="http://schemas.openxmlformats.org/officeDocument/2006/relationships/image" Target="../media/image91.png"/><Relationship Id="rId15" Type="http://schemas.openxmlformats.org/officeDocument/2006/relationships/image" Target="../media/image101.png"/><Relationship Id="rId10" Type="http://schemas.openxmlformats.org/officeDocument/2006/relationships/image" Target="../media/image96.png"/><Relationship Id="rId19" Type="http://schemas.openxmlformats.org/officeDocument/2006/relationships/image" Target="../media/image105.png"/><Relationship Id="rId4" Type="http://schemas.openxmlformats.org/officeDocument/2006/relationships/image" Target="../media/image90.png"/><Relationship Id="rId9" Type="http://schemas.openxmlformats.org/officeDocument/2006/relationships/image" Target="../media/image95.png"/><Relationship Id="rId14" Type="http://schemas.openxmlformats.org/officeDocument/2006/relationships/image" Target="../media/image100.png"/><Relationship Id="rId22" Type="http://schemas.openxmlformats.org/officeDocument/2006/relationships/image" Target="../media/image108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4.jpg"/><Relationship Id="rId13" Type="http://schemas.openxmlformats.org/officeDocument/2006/relationships/image" Target="../media/image119.jpg"/><Relationship Id="rId18" Type="http://schemas.openxmlformats.org/officeDocument/2006/relationships/image" Target="../media/image124.png"/><Relationship Id="rId3" Type="http://schemas.openxmlformats.org/officeDocument/2006/relationships/image" Target="../media/image110.png"/><Relationship Id="rId21" Type="http://schemas.openxmlformats.org/officeDocument/2006/relationships/image" Target="../media/image127.png"/><Relationship Id="rId7" Type="http://schemas.openxmlformats.org/officeDocument/2006/relationships/image" Target="../media/image113.jpg"/><Relationship Id="rId12" Type="http://schemas.openxmlformats.org/officeDocument/2006/relationships/image" Target="../media/image118.jpg"/><Relationship Id="rId17" Type="http://schemas.openxmlformats.org/officeDocument/2006/relationships/image" Target="../media/image123.png"/><Relationship Id="rId2" Type="http://schemas.openxmlformats.org/officeDocument/2006/relationships/image" Target="../media/image109.png"/><Relationship Id="rId16" Type="http://schemas.openxmlformats.org/officeDocument/2006/relationships/image" Target="../media/image122.png"/><Relationship Id="rId20" Type="http://schemas.openxmlformats.org/officeDocument/2006/relationships/image" Target="../media/image1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2.jpg"/><Relationship Id="rId11" Type="http://schemas.openxmlformats.org/officeDocument/2006/relationships/image" Target="../media/image117.png"/><Relationship Id="rId5" Type="http://schemas.openxmlformats.org/officeDocument/2006/relationships/image" Target="../media/image111.jpg"/><Relationship Id="rId15" Type="http://schemas.openxmlformats.org/officeDocument/2006/relationships/image" Target="../media/image121.jpg"/><Relationship Id="rId10" Type="http://schemas.openxmlformats.org/officeDocument/2006/relationships/image" Target="../media/image116.jpg"/><Relationship Id="rId19" Type="http://schemas.openxmlformats.org/officeDocument/2006/relationships/image" Target="../media/image125.jpg"/><Relationship Id="rId4" Type="http://schemas.openxmlformats.org/officeDocument/2006/relationships/image" Target="../media/image2.png"/><Relationship Id="rId9" Type="http://schemas.openxmlformats.org/officeDocument/2006/relationships/image" Target="../media/image115.jpg"/><Relationship Id="rId14" Type="http://schemas.openxmlformats.org/officeDocument/2006/relationships/image" Target="../media/image120.jpg"/><Relationship Id="rId22" Type="http://schemas.openxmlformats.org/officeDocument/2006/relationships/image" Target="../media/image128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2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087" y="193"/>
            <a:ext cx="15120619" cy="10692130"/>
            <a:chOff x="-2087" y="193"/>
            <a:chExt cx="15120619" cy="10692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3"/>
              <a:ext cx="15117912" cy="1069180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2087" y="197"/>
              <a:ext cx="15120619" cy="1332230"/>
            </a:xfrm>
            <a:custGeom>
              <a:avLst/>
              <a:gdLst/>
              <a:ahLst/>
              <a:cxnLst/>
              <a:rect l="l" t="t" r="r" b="b"/>
              <a:pathLst>
                <a:path w="15120619" h="1332230">
                  <a:moveTo>
                    <a:pt x="15120000" y="0"/>
                  </a:moveTo>
                  <a:lnTo>
                    <a:pt x="0" y="0"/>
                  </a:lnTo>
                  <a:lnTo>
                    <a:pt x="0" y="1332000"/>
                  </a:lnTo>
                  <a:lnTo>
                    <a:pt x="14453999" y="1332000"/>
                  </a:lnTo>
                  <a:lnTo>
                    <a:pt x="14501380" y="1330319"/>
                  </a:lnTo>
                  <a:lnTo>
                    <a:pt x="14547891" y="1325354"/>
                  </a:lnTo>
                  <a:lnTo>
                    <a:pt x="14593417" y="1317220"/>
                  </a:lnTo>
                  <a:lnTo>
                    <a:pt x="14637843" y="1306032"/>
                  </a:lnTo>
                  <a:lnTo>
                    <a:pt x="14681053" y="1291904"/>
                  </a:lnTo>
                  <a:lnTo>
                    <a:pt x="14722933" y="1274952"/>
                  </a:lnTo>
                  <a:lnTo>
                    <a:pt x="14763369" y="1255290"/>
                  </a:lnTo>
                  <a:lnTo>
                    <a:pt x="14802244" y="1233033"/>
                  </a:lnTo>
                  <a:lnTo>
                    <a:pt x="14839444" y="1208297"/>
                  </a:lnTo>
                  <a:lnTo>
                    <a:pt x="14874854" y="1181196"/>
                  </a:lnTo>
                  <a:lnTo>
                    <a:pt x="14908359" y="1151845"/>
                  </a:lnTo>
                  <a:lnTo>
                    <a:pt x="14939845" y="1120360"/>
                  </a:lnTo>
                  <a:lnTo>
                    <a:pt x="14969196" y="1086855"/>
                  </a:lnTo>
                  <a:lnTo>
                    <a:pt x="14996297" y="1051445"/>
                  </a:lnTo>
                  <a:lnTo>
                    <a:pt x="15021033" y="1014245"/>
                  </a:lnTo>
                  <a:lnTo>
                    <a:pt x="15043289" y="975369"/>
                  </a:lnTo>
                  <a:lnTo>
                    <a:pt x="15062951" y="934934"/>
                  </a:lnTo>
                  <a:lnTo>
                    <a:pt x="15079904" y="893054"/>
                  </a:lnTo>
                  <a:lnTo>
                    <a:pt x="15094032" y="849844"/>
                  </a:lnTo>
                  <a:lnTo>
                    <a:pt x="15105220" y="805418"/>
                  </a:lnTo>
                  <a:lnTo>
                    <a:pt x="15113354" y="759893"/>
                  </a:lnTo>
                  <a:lnTo>
                    <a:pt x="15118319" y="713382"/>
                  </a:lnTo>
                  <a:lnTo>
                    <a:pt x="15120000" y="666000"/>
                  </a:lnTo>
                  <a:lnTo>
                    <a:pt x="15120000" y="0"/>
                  </a:lnTo>
                  <a:close/>
                </a:path>
              </a:pathLst>
            </a:custGeom>
            <a:solidFill>
              <a:srgbClr val="F2AE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37" y="2090469"/>
            <a:ext cx="9161495" cy="8601530"/>
          </a:xfrm>
          <a:prstGeom prst="rect">
            <a:avLst/>
          </a:prstGeom>
        </p:spPr>
      </p:pic>
      <p:sp>
        <p:nvSpPr>
          <p:cNvPr id="9" name="object 9"/>
          <p:cNvSpPr txBox="1"/>
          <p:nvPr/>
        </p:nvSpPr>
        <p:spPr>
          <a:xfrm>
            <a:off x="6400831" y="5474257"/>
            <a:ext cx="8289925" cy="160591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409700" marR="1110615" indent="598170">
              <a:lnSpc>
                <a:spcPct val="100000"/>
              </a:lnSpc>
              <a:spcBef>
                <a:spcPts val="90"/>
              </a:spcBef>
            </a:pPr>
            <a:r>
              <a:rPr sz="1550" b="1" spc="-85" dirty="0">
                <a:latin typeface="Tahoma"/>
                <a:cs typeface="Tahoma"/>
              </a:rPr>
              <a:t>ГОСУДАРСТВЕННОЕ </a:t>
            </a:r>
            <a:r>
              <a:rPr sz="1550" b="1" spc="-95" dirty="0">
                <a:latin typeface="Tahoma"/>
                <a:cs typeface="Tahoma"/>
              </a:rPr>
              <a:t>БЮДЖЕТНОЕ</a:t>
            </a:r>
            <a:r>
              <a:rPr sz="1550" b="1" spc="265" dirty="0">
                <a:latin typeface="Tahoma"/>
                <a:cs typeface="Tahoma"/>
              </a:rPr>
              <a:t> </a:t>
            </a:r>
            <a:r>
              <a:rPr sz="1550" b="1" spc="-90" dirty="0">
                <a:latin typeface="Tahoma"/>
                <a:cs typeface="Tahoma"/>
              </a:rPr>
              <a:t>УЧРЕЖДЕНИЕ </a:t>
            </a:r>
            <a:r>
              <a:rPr sz="1550" b="1" spc="-85" dirty="0">
                <a:latin typeface="Tahoma"/>
                <a:cs typeface="Tahoma"/>
              </a:rPr>
              <a:t> </a:t>
            </a:r>
            <a:r>
              <a:rPr sz="1550" b="1" spc="-90" dirty="0">
                <a:latin typeface="Tahoma"/>
                <a:cs typeface="Tahoma"/>
              </a:rPr>
              <a:t>ДОПОЛНИТЕЛЬНОГО</a:t>
            </a:r>
            <a:r>
              <a:rPr sz="1550" b="1" spc="-20" dirty="0">
                <a:latin typeface="Tahoma"/>
                <a:cs typeface="Tahoma"/>
              </a:rPr>
              <a:t> </a:t>
            </a:r>
            <a:r>
              <a:rPr sz="1550" b="1" spc="-90" dirty="0">
                <a:latin typeface="Tahoma"/>
                <a:cs typeface="Tahoma"/>
              </a:rPr>
              <a:t>ПРОФЕССИОНАЛЬНОГО</a:t>
            </a:r>
            <a:r>
              <a:rPr sz="1550" b="1" spc="-20" dirty="0">
                <a:latin typeface="Tahoma"/>
                <a:cs typeface="Tahoma"/>
              </a:rPr>
              <a:t> </a:t>
            </a:r>
            <a:r>
              <a:rPr sz="1550" b="1" spc="-85" dirty="0">
                <a:latin typeface="Tahoma"/>
                <a:cs typeface="Tahoma"/>
              </a:rPr>
              <a:t>ОБРАЗОВАНИЯ</a:t>
            </a:r>
            <a:endParaRPr sz="1550" dirty="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435"/>
              </a:spcBef>
            </a:pPr>
            <a:r>
              <a:rPr sz="2000" b="1" spc="30" dirty="0">
                <a:latin typeface="Tahoma"/>
                <a:cs typeface="Tahoma"/>
              </a:rPr>
              <a:t>«УЧЕБНО-МЕТОДИЧЕСКИЙ</a:t>
            </a:r>
            <a:r>
              <a:rPr sz="2000" b="1" dirty="0">
                <a:latin typeface="Tahoma"/>
                <a:cs typeface="Tahoma"/>
              </a:rPr>
              <a:t> </a:t>
            </a:r>
            <a:r>
              <a:rPr sz="2000" b="1" spc="30" dirty="0">
                <a:latin typeface="Tahoma"/>
                <a:cs typeface="Tahoma"/>
              </a:rPr>
              <a:t>ЦЕНТР</a:t>
            </a:r>
            <a:endParaRPr sz="2000" dirty="0">
              <a:latin typeface="Tahoma"/>
              <a:cs typeface="Tahoma"/>
            </a:endParaRPr>
          </a:p>
          <a:p>
            <a:pPr marL="12065" marR="5080" algn="ctr">
              <a:lnSpc>
                <a:spcPct val="101899"/>
              </a:lnSpc>
              <a:tabLst>
                <a:tab pos="4327525" algn="l"/>
              </a:tabLst>
            </a:pPr>
            <a:r>
              <a:rPr sz="2000" b="1" spc="35" dirty="0">
                <a:latin typeface="Tahoma"/>
                <a:cs typeface="Tahoma"/>
              </a:rPr>
              <a:t>ПО</a:t>
            </a:r>
            <a:r>
              <a:rPr sz="2000" b="1" spc="-5" dirty="0">
                <a:latin typeface="Tahoma"/>
                <a:cs typeface="Tahoma"/>
              </a:rPr>
              <a:t> </a:t>
            </a:r>
            <a:r>
              <a:rPr sz="2000" b="1" spc="35" dirty="0">
                <a:latin typeface="Tahoma"/>
                <a:cs typeface="Tahoma"/>
              </a:rPr>
              <a:t>ГРАЖДАНСКОЙ</a:t>
            </a:r>
            <a:r>
              <a:rPr sz="2000" b="1" spc="-5" dirty="0">
                <a:latin typeface="Tahoma"/>
                <a:cs typeface="Tahoma"/>
              </a:rPr>
              <a:t> </a:t>
            </a:r>
            <a:r>
              <a:rPr sz="2000" b="1" spc="30" dirty="0">
                <a:latin typeface="Tahoma"/>
                <a:cs typeface="Tahoma"/>
              </a:rPr>
              <a:t>ОБОРОНЕ,</a:t>
            </a:r>
            <a:r>
              <a:rPr sz="2000" b="1" dirty="0">
                <a:latin typeface="Tahoma"/>
                <a:cs typeface="Tahoma"/>
              </a:rPr>
              <a:t> </a:t>
            </a:r>
            <a:r>
              <a:rPr sz="2000" b="1" spc="35" dirty="0">
                <a:latin typeface="Tahoma"/>
                <a:cs typeface="Tahoma"/>
              </a:rPr>
              <a:t>ЧРЕЗВЫЧАЙНЫМ</a:t>
            </a:r>
            <a:r>
              <a:rPr sz="2000" b="1" spc="-5" dirty="0">
                <a:latin typeface="Tahoma"/>
                <a:cs typeface="Tahoma"/>
              </a:rPr>
              <a:t> </a:t>
            </a:r>
            <a:r>
              <a:rPr sz="2000" b="1" spc="35" dirty="0">
                <a:latin typeface="Tahoma"/>
                <a:cs typeface="Tahoma"/>
              </a:rPr>
              <a:t>СИТУАЦИЯМ </a:t>
            </a:r>
            <a:r>
              <a:rPr sz="2000" b="1" spc="-570" dirty="0">
                <a:latin typeface="Tahoma"/>
                <a:cs typeface="Tahoma"/>
              </a:rPr>
              <a:t> </a:t>
            </a:r>
            <a:r>
              <a:rPr sz="2000" b="1" spc="35" dirty="0">
                <a:latin typeface="Tahoma"/>
                <a:cs typeface="Tahoma"/>
              </a:rPr>
              <a:t>И</a:t>
            </a:r>
            <a:r>
              <a:rPr sz="2000" b="1" spc="25" dirty="0">
                <a:latin typeface="Tahoma"/>
                <a:cs typeface="Tahoma"/>
              </a:rPr>
              <a:t> </a:t>
            </a:r>
            <a:r>
              <a:rPr sz="2000" b="1" spc="35" dirty="0">
                <a:latin typeface="Tahoma"/>
                <a:cs typeface="Tahoma"/>
              </a:rPr>
              <a:t>ПОЖАРНОЙ</a:t>
            </a:r>
            <a:r>
              <a:rPr sz="2000" b="1" spc="25" dirty="0">
                <a:latin typeface="Tahoma"/>
                <a:cs typeface="Tahoma"/>
              </a:rPr>
              <a:t> </a:t>
            </a:r>
            <a:r>
              <a:rPr sz="2000" b="1" spc="30" dirty="0">
                <a:latin typeface="Tahoma"/>
                <a:cs typeface="Tahoma"/>
              </a:rPr>
              <a:t>БЕЗОПАСНОСТИ	ИРКУТСКОЙ</a:t>
            </a:r>
            <a:r>
              <a:rPr sz="2000" b="1" spc="10" dirty="0">
                <a:latin typeface="Tahoma"/>
                <a:cs typeface="Tahoma"/>
              </a:rPr>
              <a:t> </a:t>
            </a:r>
            <a:r>
              <a:rPr sz="2000" b="1" spc="30" dirty="0">
                <a:latin typeface="Tahoma"/>
                <a:cs typeface="Tahoma"/>
              </a:rPr>
              <a:t>ОБЛАСТИ»</a:t>
            </a:r>
            <a:endParaRPr sz="2000" dirty="0">
              <a:latin typeface="Tahoma"/>
              <a:cs typeface="Tahoma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48" y="0"/>
            <a:ext cx="1883761" cy="1877745"/>
          </a:xfrm>
          <a:prstGeom prst="rect">
            <a:avLst/>
          </a:prstGeom>
        </p:spPr>
      </p:pic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2709492" y="239658"/>
            <a:ext cx="11233150" cy="1201420"/>
          </a:xfrm>
          <a:prstGeom prst="rect">
            <a:avLst/>
          </a:prstGeom>
          <a:solidFill>
            <a:srgbClr val="000000">
              <a:alpha val="27499"/>
            </a:srgbClr>
          </a:solidFill>
        </p:spPr>
        <p:txBody>
          <a:bodyPr vert="horz" wrap="square" lIns="0" tIns="73660" rIns="0" bIns="0" rtlCol="0">
            <a:spAutoFit/>
          </a:bodyPr>
          <a:lstStyle/>
          <a:p>
            <a:pPr marL="211454">
              <a:lnSpc>
                <a:spcPct val="100000"/>
              </a:lnSpc>
              <a:spcBef>
                <a:spcPts val="580"/>
              </a:spcBef>
            </a:pPr>
            <a:r>
              <a:rPr sz="4500" dirty="0"/>
              <a:t>УГОЛОК</a:t>
            </a:r>
            <a:r>
              <a:rPr sz="4500" spc="-35" dirty="0"/>
              <a:t> </a:t>
            </a:r>
            <a:r>
              <a:rPr sz="4500" dirty="0"/>
              <a:t>ГРАЖДАНСКОЙ</a:t>
            </a:r>
            <a:r>
              <a:rPr sz="4500" spc="-30" dirty="0"/>
              <a:t> </a:t>
            </a:r>
            <a:r>
              <a:rPr sz="4500" dirty="0"/>
              <a:t>ОБОРОНЫ</a:t>
            </a:r>
            <a:endParaRPr sz="450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087" y="197"/>
            <a:ext cx="15120619" cy="10692130"/>
            <a:chOff x="-2087" y="197"/>
            <a:chExt cx="15120619" cy="10692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7"/>
              <a:ext cx="15117916" cy="1069180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2087" y="197"/>
              <a:ext cx="15120619" cy="1332230"/>
            </a:xfrm>
            <a:custGeom>
              <a:avLst/>
              <a:gdLst/>
              <a:ahLst/>
              <a:cxnLst/>
              <a:rect l="l" t="t" r="r" b="b"/>
              <a:pathLst>
                <a:path w="15120619" h="1332230">
                  <a:moveTo>
                    <a:pt x="15120000" y="0"/>
                  </a:moveTo>
                  <a:lnTo>
                    <a:pt x="0" y="0"/>
                  </a:lnTo>
                  <a:lnTo>
                    <a:pt x="0" y="1332000"/>
                  </a:lnTo>
                  <a:lnTo>
                    <a:pt x="14453999" y="1332000"/>
                  </a:lnTo>
                  <a:lnTo>
                    <a:pt x="14501380" y="1330319"/>
                  </a:lnTo>
                  <a:lnTo>
                    <a:pt x="14547891" y="1325354"/>
                  </a:lnTo>
                  <a:lnTo>
                    <a:pt x="14593417" y="1317220"/>
                  </a:lnTo>
                  <a:lnTo>
                    <a:pt x="14637843" y="1306032"/>
                  </a:lnTo>
                  <a:lnTo>
                    <a:pt x="14681053" y="1291904"/>
                  </a:lnTo>
                  <a:lnTo>
                    <a:pt x="14722933" y="1274952"/>
                  </a:lnTo>
                  <a:lnTo>
                    <a:pt x="14763369" y="1255290"/>
                  </a:lnTo>
                  <a:lnTo>
                    <a:pt x="14802244" y="1233033"/>
                  </a:lnTo>
                  <a:lnTo>
                    <a:pt x="14839444" y="1208297"/>
                  </a:lnTo>
                  <a:lnTo>
                    <a:pt x="14874854" y="1181196"/>
                  </a:lnTo>
                  <a:lnTo>
                    <a:pt x="14908359" y="1151845"/>
                  </a:lnTo>
                  <a:lnTo>
                    <a:pt x="14939845" y="1120360"/>
                  </a:lnTo>
                  <a:lnTo>
                    <a:pt x="14969196" y="1086855"/>
                  </a:lnTo>
                  <a:lnTo>
                    <a:pt x="14996297" y="1051445"/>
                  </a:lnTo>
                  <a:lnTo>
                    <a:pt x="15021033" y="1014245"/>
                  </a:lnTo>
                  <a:lnTo>
                    <a:pt x="15043289" y="975369"/>
                  </a:lnTo>
                  <a:lnTo>
                    <a:pt x="15062951" y="934934"/>
                  </a:lnTo>
                  <a:lnTo>
                    <a:pt x="15079904" y="893054"/>
                  </a:lnTo>
                  <a:lnTo>
                    <a:pt x="15094032" y="849844"/>
                  </a:lnTo>
                  <a:lnTo>
                    <a:pt x="15105220" y="805418"/>
                  </a:lnTo>
                  <a:lnTo>
                    <a:pt x="15113354" y="759893"/>
                  </a:lnTo>
                  <a:lnTo>
                    <a:pt x="15118319" y="713382"/>
                  </a:lnTo>
                  <a:lnTo>
                    <a:pt x="15120000" y="666000"/>
                  </a:lnTo>
                  <a:lnTo>
                    <a:pt x="15120000" y="0"/>
                  </a:lnTo>
                  <a:close/>
                </a:path>
              </a:pathLst>
            </a:custGeom>
            <a:solidFill>
              <a:srgbClr val="F2AE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4850128" y="400092"/>
            <a:ext cx="5264785" cy="825500"/>
          </a:xfrm>
          <a:custGeom>
            <a:avLst/>
            <a:gdLst/>
            <a:ahLst/>
            <a:cxnLst/>
            <a:rect l="l" t="t" r="r" b="b"/>
            <a:pathLst>
              <a:path w="5264784" h="825500">
                <a:moveTo>
                  <a:pt x="5264758" y="0"/>
                </a:moveTo>
                <a:lnTo>
                  <a:pt x="0" y="0"/>
                </a:lnTo>
                <a:lnTo>
                  <a:pt x="0" y="825416"/>
                </a:lnTo>
                <a:lnTo>
                  <a:pt x="5264758" y="825416"/>
                </a:lnTo>
                <a:lnTo>
                  <a:pt x="5264758" y="0"/>
                </a:lnTo>
                <a:close/>
              </a:path>
            </a:pathLst>
          </a:custGeom>
          <a:solidFill>
            <a:srgbClr val="000000">
              <a:alpha val="277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983016" y="237583"/>
            <a:ext cx="5154930" cy="863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500" spc="-75" dirty="0"/>
              <a:t>ОПОВЕЩЕНИЕ</a:t>
            </a:r>
            <a:endParaRPr sz="5500"/>
          </a:p>
        </p:txBody>
      </p:sp>
      <p:grpSp>
        <p:nvGrpSpPr>
          <p:cNvPr id="7" name="object 7"/>
          <p:cNvGrpSpPr/>
          <p:nvPr/>
        </p:nvGrpSpPr>
        <p:grpSpPr>
          <a:xfrm>
            <a:off x="46137" y="2054962"/>
            <a:ext cx="14892019" cy="8637270"/>
            <a:chOff x="46137" y="2054962"/>
            <a:chExt cx="14892019" cy="863727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37" y="2090469"/>
              <a:ext cx="9161495" cy="860153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77911" y="2054962"/>
              <a:ext cx="14759999" cy="8460000"/>
            </a:xfrm>
            <a:prstGeom prst="rect">
              <a:avLst/>
            </a:prstGeom>
          </p:spPr>
        </p:pic>
      </p:grpSp>
      <p:sp>
        <p:nvSpPr>
          <p:cNvPr id="10" name="object 10"/>
          <p:cNvSpPr txBox="1"/>
          <p:nvPr/>
        </p:nvSpPr>
        <p:spPr>
          <a:xfrm>
            <a:off x="3493753" y="7511225"/>
            <a:ext cx="8172450" cy="259905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241300" marR="5080" indent="-228600">
              <a:lnSpc>
                <a:spcPct val="100600"/>
              </a:lnSpc>
              <a:spcBef>
                <a:spcPts val="80"/>
              </a:spcBef>
              <a:buSzPct val="95833"/>
              <a:buAutoNum type="arabicPeriod"/>
              <a:tabLst>
                <a:tab pos="272415" algn="l"/>
              </a:tabLst>
            </a:pPr>
            <a:r>
              <a:rPr sz="2400" spc="-5" dirty="0">
                <a:latin typeface="Tahoma"/>
                <a:cs typeface="Tahoma"/>
              </a:rPr>
              <a:t>Немедленно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включить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средства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массовой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информации: </a:t>
            </a:r>
            <a:r>
              <a:rPr sz="2400" spc="-74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телевизор,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радио и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др.;</a:t>
            </a:r>
            <a:endParaRPr sz="2400">
              <a:latin typeface="Tahoma"/>
              <a:cs typeface="Tahoma"/>
            </a:endParaRPr>
          </a:p>
          <a:p>
            <a:pPr marL="241300" marR="725805" indent="-228600">
              <a:lnSpc>
                <a:spcPct val="100600"/>
              </a:lnSpc>
              <a:buSzPct val="95833"/>
              <a:buAutoNum type="arabicPeriod"/>
              <a:tabLst>
                <a:tab pos="272415" algn="l"/>
              </a:tabLst>
            </a:pPr>
            <a:r>
              <a:rPr sz="2400" dirty="0">
                <a:latin typeface="Tahoma"/>
                <a:cs typeface="Tahoma"/>
              </a:rPr>
              <a:t>Внимательно</a:t>
            </a:r>
            <a:r>
              <a:rPr sz="2400" spc="-2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прослушать</a:t>
            </a:r>
            <a:r>
              <a:rPr sz="2400" spc="-2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экстренное</a:t>
            </a:r>
            <a:r>
              <a:rPr sz="2400" spc="-2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сообщение</a:t>
            </a:r>
            <a:r>
              <a:rPr sz="2400" spc="-2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о </a:t>
            </a:r>
            <a:r>
              <a:rPr sz="2400" spc="-74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сложившейся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обстановке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и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порядке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действий;</a:t>
            </a:r>
            <a:endParaRPr sz="2400">
              <a:latin typeface="Tahoma"/>
              <a:cs typeface="Tahoma"/>
            </a:endParaRPr>
          </a:p>
          <a:p>
            <a:pPr marL="241300" marR="172085" indent="-228600">
              <a:lnSpc>
                <a:spcPct val="100600"/>
              </a:lnSpc>
              <a:buSzPct val="95833"/>
              <a:buAutoNum type="arabicPeriod"/>
              <a:tabLst>
                <a:tab pos="272415" algn="l"/>
              </a:tabLst>
            </a:pPr>
            <a:r>
              <a:rPr sz="2400" dirty="0">
                <a:latin typeface="Tahoma"/>
                <a:cs typeface="Tahoma"/>
              </a:rPr>
              <a:t>Держать </a:t>
            </a:r>
            <a:r>
              <a:rPr sz="2400" spc="-5" dirty="0">
                <a:latin typeface="Tahoma"/>
                <a:cs typeface="Tahoma"/>
              </a:rPr>
              <a:t>все </a:t>
            </a:r>
            <a:r>
              <a:rPr sz="2400" dirty="0">
                <a:latin typeface="Tahoma"/>
                <a:cs typeface="Tahoma"/>
              </a:rPr>
              <a:t>эти средства постоянно включенными </a:t>
            </a:r>
            <a:r>
              <a:rPr sz="2400" spc="-5" dirty="0">
                <a:latin typeface="Tahoma"/>
                <a:cs typeface="Tahoma"/>
              </a:rPr>
              <a:t>в </a:t>
            </a:r>
            <a:r>
              <a:rPr sz="240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течение</a:t>
            </a:r>
            <a:r>
              <a:rPr sz="2400" spc="-10" dirty="0">
                <a:latin typeface="Tahoma"/>
                <a:cs typeface="Tahoma"/>
              </a:rPr>
              <a:t> </a:t>
            </a:r>
            <a:r>
              <a:rPr sz="2400" spc="-5" dirty="0">
                <a:latin typeface="Tahoma"/>
                <a:cs typeface="Tahoma"/>
              </a:rPr>
              <a:t>всего </a:t>
            </a:r>
            <a:r>
              <a:rPr sz="2400" dirty="0">
                <a:latin typeface="Tahoma"/>
                <a:cs typeface="Tahoma"/>
              </a:rPr>
              <a:t>периода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ликвидации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аварий,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катастроф </a:t>
            </a:r>
            <a:r>
              <a:rPr sz="2400" spc="-73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или</a:t>
            </a:r>
            <a:r>
              <a:rPr sz="2400" spc="-5" dirty="0">
                <a:latin typeface="Tahoma"/>
                <a:cs typeface="Tahoma"/>
              </a:rPr>
              <a:t> </a:t>
            </a:r>
            <a:r>
              <a:rPr sz="2400" dirty="0">
                <a:latin typeface="Tahoma"/>
                <a:cs typeface="Tahoma"/>
              </a:rPr>
              <a:t>стихийных бедствий.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045112" y="6209651"/>
            <a:ext cx="5029200" cy="1126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spc="-5" dirty="0">
                <a:latin typeface="Tahoma"/>
                <a:cs typeface="Tahoma"/>
              </a:rPr>
              <a:t>Услышав</a:t>
            </a:r>
            <a:r>
              <a:rPr sz="3600" spc="-30" dirty="0">
                <a:latin typeface="Tahoma"/>
                <a:cs typeface="Tahoma"/>
              </a:rPr>
              <a:t> </a:t>
            </a:r>
            <a:r>
              <a:rPr sz="3600" dirty="0">
                <a:latin typeface="Tahoma"/>
                <a:cs typeface="Tahoma"/>
              </a:rPr>
              <a:t>звуки</a:t>
            </a:r>
            <a:r>
              <a:rPr sz="3600" spc="-25" dirty="0">
                <a:latin typeface="Tahoma"/>
                <a:cs typeface="Tahoma"/>
              </a:rPr>
              <a:t> </a:t>
            </a:r>
            <a:r>
              <a:rPr sz="3600" dirty="0">
                <a:latin typeface="Tahoma"/>
                <a:cs typeface="Tahoma"/>
              </a:rPr>
              <a:t>сирены,</a:t>
            </a:r>
            <a:endParaRPr sz="3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3600" b="1" spc="-5" dirty="0">
                <a:solidFill>
                  <a:srgbClr val="D98429"/>
                </a:solidFill>
                <a:latin typeface="Tahoma"/>
                <a:cs typeface="Tahoma"/>
              </a:rPr>
              <a:t>НЕОБХОДИМО:</a:t>
            </a:r>
            <a:endParaRPr sz="3600">
              <a:latin typeface="Tahoma"/>
              <a:cs typeface="Tahoma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254178" y="2215850"/>
            <a:ext cx="6603365" cy="11264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3600" dirty="0">
                <a:solidFill>
                  <a:srgbClr val="7193B0"/>
                </a:solidFill>
                <a:latin typeface="Tahoma"/>
                <a:cs typeface="Tahoma"/>
              </a:rPr>
              <a:t>Звуки</a:t>
            </a:r>
            <a:r>
              <a:rPr sz="3600" spc="-30" dirty="0">
                <a:solidFill>
                  <a:srgbClr val="7193B0"/>
                </a:solidFill>
                <a:latin typeface="Tahoma"/>
                <a:cs typeface="Tahoma"/>
              </a:rPr>
              <a:t> </a:t>
            </a:r>
            <a:r>
              <a:rPr sz="3600" dirty="0">
                <a:solidFill>
                  <a:srgbClr val="7193B0"/>
                </a:solidFill>
                <a:latin typeface="Tahoma"/>
                <a:cs typeface="Tahoma"/>
              </a:rPr>
              <a:t>сирены</a:t>
            </a:r>
            <a:r>
              <a:rPr sz="3600" spc="-25" dirty="0">
                <a:solidFill>
                  <a:srgbClr val="7193B0"/>
                </a:solidFill>
                <a:latin typeface="Tahoma"/>
                <a:cs typeface="Tahoma"/>
              </a:rPr>
              <a:t> </a:t>
            </a:r>
            <a:r>
              <a:rPr sz="3600" dirty="0">
                <a:solidFill>
                  <a:srgbClr val="7193B0"/>
                </a:solidFill>
                <a:latin typeface="Tahoma"/>
                <a:cs typeface="Tahoma"/>
              </a:rPr>
              <a:t>означают</a:t>
            </a:r>
            <a:r>
              <a:rPr sz="3600" spc="-30" dirty="0">
                <a:solidFill>
                  <a:srgbClr val="7193B0"/>
                </a:solidFill>
                <a:latin typeface="Tahoma"/>
                <a:cs typeface="Tahoma"/>
              </a:rPr>
              <a:t> </a:t>
            </a:r>
            <a:r>
              <a:rPr sz="3600" dirty="0">
                <a:solidFill>
                  <a:srgbClr val="7193B0"/>
                </a:solidFill>
                <a:latin typeface="Tahoma"/>
                <a:cs typeface="Tahoma"/>
              </a:rPr>
              <a:t>сигнал</a:t>
            </a:r>
            <a:endParaRPr sz="36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25"/>
              </a:spcBef>
            </a:pPr>
            <a:r>
              <a:rPr sz="3600" b="1" spc="-5" dirty="0">
                <a:solidFill>
                  <a:srgbClr val="D98429"/>
                </a:solidFill>
                <a:latin typeface="Tahoma"/>
                <a:cs typeface="Tahoma"/>
              </a:rPr>
              <a:t>«ВНИМАНИЕ</a:t>
            </a:r>
            <a:r>
              <a:rPr sz="3600" b="1" spc="-3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3600" b="1" dirty="0">
                <a:solidFill>
                  <a:srgbClr val="D98429"/>
                </a:solidFill>
                <a:latin typeface="Tahoma"/>
                <a:cs typeface="Tahoma"/>
              </a:rPr>
              <a:t>ВСЕМ!»</a:t>
            </a:r>
            <a:endParaRPr sz="3600">
              <a:latin typeface="Tahoma"/>
              <a:cs typeface="Tahoma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1873797" y="3595979"/>
            <a:ext cx="7239000" cy="4764405"/>
            <a:chOff x="1873797" y="3595979"/>
            <a:chExt cx="7239000" cy="4764405"/>
          </a:xfrm>
        </p:grpSpPr>
        <p:pic>
          <p:nvPicPr>
            <p:cNvPr id="14" name="object 1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873797" y="7910805"/>
              <a:ext cx="449369" cy="449370"/>
            </a:xfrm>
            <a:prstGeom prst="rect">
              <a:avLst/>
            </a:prstGeom>
          </p:spPr>
        </p:pic>
        <p:sp>
          <p:nvSpPr>
            <p:cNvPr id="15" name="object 15"/>
            <p:cNvSpPr/>
            <p:nvPr/>
          </p:nvSpPr>
          <p:spPr>
            <a:xfrm>
              <a:off x="6003315" y="3595989"/>
              <a:ext cx="3109595" cy="2385060"/>
            </a:xfrm>
            <a:custGeom>
              <a:avLst/>
              <a:gdLst/>
              <a:ahLst/>
              <a:cxnLst/>
              <a:rect l="l" t="t" r="r" b="b"/>
              <a:pathLst>
                <a:path w="3109595" h="2385060">
                  <a:moveTo>
                    <a:pt x="955344" y="1456715"/>
                  </a:moveTo>
                  <a:lnTo>
                    <a:pt x="951268" y="1436458"/>
                  </a:lnTo>
                  <a:lnTo>
                    <a:pt x="940155" y="1419923"/>
                  </a:lnTo>
                  <a:lnTo>
                    <a:pt x="923645" y="1408785"/>
                  </a:lnTo>
                  <a:lnTo>
                    <a:pt x="903414" y="1404696"/>
                  </a:lnTo>
                  <a:lnTo>
                    <a:pt x="567182" y="1404696"/>
                  </a:lnTo>
                  <a:lnTo>
                    <a:pt x="546963" y="1408785"/>
                  </a:lnTo>
                  <a:lnTo>
                    <a:pt x="530428" y="1419923"/>
                  </a:lnTo>
                  <a:lnTo>
                    <a:pt x="519264" y="1436458"/>
                  </a:lnTo>
                  <a:lnTo>
                    <a:pt x="515175" y="1456715"/>
                  </a:lnTo>
                  <a:lnTo>
                    <a:pt x="519264" y="1476921"/>
                  </a:lnTo>
                  <a:lnTo>
                    <a:pt x="530428" y="1493431"/>
                  </a:lnTo>
                  <a:lnTo>
                    <a:pt x="546963" y="1504569"/>
                  </a:lnTo>
                  <a:lnTo>
                    <a:pt x="567182" y="1508645"/>
                  </a:lnTo>
                  <a:lnTo>
                    <a:pt x="903414" y="1508645"/>
                  </a:lnTo>
                  <a:lnTo>
                    <a:pt x="923645" y="1504569"/>
                  </a:lnTo>
                  <a:lnTo>
                    <a:pt x="940155" y="1493431"/>
                  </a:lnTo>
                  <a:lnTo>
                    <a:pt x="951268" y="1476921"/>
                  </a:lnTo>
                  <a:lnTo>
                    <a:pt x="955344" y="1456715"/>
                  </a:lnTo>
                  <a:close/>
                </a:path>
                <a:path w="3109595" h="2385060">
                  <a:moveTo>
                    <a:pt x="956424" y="41529"/>
                  </a:moveTo>
                  <a:lnTo>
                    <a:pt x="949375" y="22834"/>
                  </a:lnTo>
                  <a:lnTo>
                    <a:pt x="936193" y="8763"/>
                  </a:lnTo>
                  <a:lnTo>
                    <a:pt x="918641" y="685"/>
                  </a:lnTo>
                  <a:lnTo>
                    <a:pt x="898499" y="0"/>
                  </a:lnTo>
                  <a:lnTo>
                    <a:pt x="851763" y="9029"/>
                  </a:lnTo>
                  <a:lnTo>
                    <a:pt x="805040" y="20789"/>
                  </a:lnTo>
                  <a:lnTo>
                    <a:pt x="758418" y="35242"/>
                  </a:lnTo>
                  <a:lnTo>
                    <a:pt x="712012" y="52324"/>
                  </a:lnTo>
                  <a:lnTo>
                    <a:pt x="665911" y="71970"/>
                  </a:lnTo>
                  <a:lnTo>
                    <a:pt x="620242" y="94132"/>
                  </a:lnTo>
                  <a:lnTo>
                    <a:pt x="575094" y="118745"/>
                  </a:lnTo>
                  <a:lnTo>
                    <a:pt x="530567" y="145770"/>
                  </a:lnTo>
                  <a:lnTo>
                    <a:pt x="486765" y="175145"/>
                  </a:lnTo>
                  <a:lnTo>
                    <a:pt x="443801" y="206819"/>
                  </a:lnTo>
                  <a:lnTo>
                    <a:pt x="401764" y="240715"/>
                  </a:lnTo>
                  <a:lnTo>
                    <a:pt x="360756" y="276796"/>
                  </a:lnTo>
                  <a:lnTo>
                    <a:pt x="320890" y="314998"/>
                  </a:lnTo>
                  <a:lnTo>
                    <a:pt x="282968" y="354596"/>
                  </a:lnTo>
                  <a:lnTo>
                    <a:pt x="247078" y="395439"/>
                  </a:lnTo>
                  <a:lnTo>
                    <a:pt x="213296" y="437426"/>
                  </a:lnTo>
                  <a:lnTo>
                    <a:pt x="181698" y="480390"/>
                  </a:lnTo>
                  <a:lnTo>
                    <a:pt x="152349" y="524230"/>
                  </a:lnTo>
                  <a:lnTo>
                    <a:pt x="125298" y="568820"/>
                  </a:lnTo>
                  <a:lnTo>
                    <a:pt x="100634" y="614019"/>
                  </a:lnTo>
                  <a:lnTo>
                    <a:pt x="78409" y="659714"/>
                  </a:lnTo>
                  <a:lnTo>
                    <a:pt x="58686" y="705764"/>
                  </a:lnTo>
                  <a:lnTo>
                    <a:pt x="41541" y="752043"/>
                  </a:lnTo>
                  <a:lnTo>
                    <a:pt x="27025" y="798436"/>
                  </a:lnTo>
                  <a:lnTo>
                    <a:pt x="15227" y="844804"/>
                  </a:lnTo>
                  <a:lnTo>
                    <a:pt x="6184" y="891032"/>
                  </a:lnTo>
                  <a:lnTo>
                    <a:pt x="0" y="936980"/>
                  </a:lnTo>
                  <a:lnTo>
                    <a:pt x="1892" y="956881"/>
                  </a:lnTo>
                  <a:lnTo>
                    <a:pt x="10972" y="973899"/>
                  </a:lnTo>
                  <a:lnTo>
                    <a:pt x="25793" y="986269"/>
                  </a:lnTo>
                  <a:lnTo>
                    <a:pt x="44894" y="992225"/>
                  </a:lnTo>
                  <a:lnTo>
                    <a:pt x="50101" y="992492"/>
                  </a:lnTo>
                  <a:lnTo>
                    <a:pt x="68313" y="989088"/>
                  </a:lnTo>
                  <a:lnTo>
                    <a:pt x="83693" y="979652"/>
                  </a:lnTo>
                  <a:lnTo>
                    <a:pt x="94780" y="965339"/>
                  </a:lnTo>
                  <a:lnTo>
                    <a:pt x="100139" y="947293"/>
                  </a:lnTo>
                  <a:lnTo>
                    <a:pt x="106260" y="903033"/>
                  </a:lnTo>
                  <a:lnTo>
                    <a:pt x="115392" y="858418"/>
                  </a:lnTo>
                  <a:lnTo>
                    <a:pt x="127419" y="813612"/>
                  </a:lnTo>
                  <a:lnTo>
                    <a:pt x="142303" y="768743"/>
                  </a:lnTo>
                  <a:lnTo>
                    <a:pt x="159956" y="723976"/>
                  </a:lnTo>
                  <a:lnTo>
                    <a:pt x="180301" y="679424"/>
                  </a:lnTo>
                  <a:lnTo>
                    <a:pt x="203276" y="635266"/>
                  </a:lnTo>
                  <a:lnTo>
                    <a:pt x="228790" y="591616"/>
                  </a:lnTo>
                  <a:lnTo>
                    <a:pt x="256781" y="548627"/>
                  </a:lnTo>
                  <a:lnTo>
                    <a:pt x="287172" y="506450"/>
                  </a:lnTo>
                  <a:lnTo>
                    <a:pt x="319900" y="465226"/>
                  </a:lnTo>
                  <a:lnTo>
                    <a:pt x="354863" y="425094"/>
                  </a:lnTo>
                  <a:lnTo>
                    <a:pt x="392010" y="386194"/>
                  </a:lnTo>
                  <a:lnTo>
                    <a:pt x="431050" y="348970"/>
                  </a:lnTo>
                  <a:lnTo>
                    <a:pt x="471474" y="313867"/>
                  </a:lnTo>
                  <a:lnTo>
                    <a:pt x="513118" y="280962"/>
                  </a:lnTo>
                  <a:lnTo>
                    <a:pt x="555802" y="250355"/>
                  </a:lnTo>
                  <a:lnTo>
                    <a:pt x="599376" y="222135"/>
                  </a:lnTo>
                  <a:lnTo>
                    <a:pt x="643648" y="196405"/>
                  </a:lnTo>
                  <a:lnTo>
                    <a:pt x="688467" y="173253"/>
                  </a:lnTo>
                  <a:lnTo>
                    <a:pt x="733666" y="152768"/>
                  </a:lnTo>
                  <a:lnTo>
                    <a:pt x="779056" y="135051"/>
                  </a:lnTo>
                  <a:lnTo>
                    <a:pt x="824471" y="120180"/>
                  </a:lnTo>
                  <a:lnTo>
                    <a:pt x="869759" y="108267"/>
                  </a:lnTo>
                  <a:lnTo>
                    <a:pt x="914742" y="99390"/>
                  </a:lnTo>
                  <a:lnTo>
                    <a:pt x="933500" y="92329"/>
                  </a:lnTo>
                  <a:lnTo>
                    <a:pt x="947572" y="79082"/>
                  </a:lnTo>
                  <a:lnTo>
                    <a:pt x="955649" y="61518"/>
                  </a:lnTo>
                  <a:lnTo>
                    <a:pt x="956424" y="41529"/>
                  </a:lnTo>
                  <a:close/>
                </a:path>
                <a:path w="3109595" h="2385060">
                  <a:moveTo>
                    <a:pt x="996505" y="374764"/>
                  </a:moveTo>
                  <a:lnTo>
                    <a:pt x="989380" y="356031"/>
                  </a:lnTo>
                  <a:lnTo>
                    <a:pt x="976058" y="341947"/>
                  </a:lnTo>
                  <a:lnTo>
                    <a:pt x="958481" y="333870"/>
                  </a:lnTo>
                  <a:lnTo>
                    <a:pt x="938593" y="333171"/>
                  </a:lnTo>
                  <a:lnTo>
                    <a:pt x="892568" y="342646"/>
                  </a:lnTo>
                  <a:lnTo>
                    <a:pt x="846645" y="355968"/>
                  </a:lnTo>
                  <a:lnTo>
                    <a:pt x="801001" y="373037"/>
                  </a:lnTo>
                  <a:lnTo>
                    <a:pt x="755878" y="393712"/>
                  </a:lnTo>
                  <a:lnTo>
                    <a:pt x="711479" y="417893"/>
                  </a:lnTo>
                  <a:lnTo>
                    <a:pt x="668020" y="445465"/>
                  </a:lnTo>
                  <a:lnTo>
                    <a:pt x="625703" y="476313"/>
                  </a:lnTo>
                  <a:lnTo>
                    <a:pt x="584746" y="510311"/>
                  </a:lnTo>
                  <a:lnTo>
                    <a:pt x="545376" y="547370"/>
                  </a:lnTo>
                  <a:lnTo>
                    <a:pt x="509651" y="585304"/>
                  </a:lnTo>
                  <a:lnTo>
                    <a:pt x="476681" y="624865"/>
                  </a:lnTo>
                  <a:lnTo>
                    <a:pt x="446608" y="665810"/>
                  </a:lnTo>
                  <a:lnTo>
                    <a:pt x="419544" y="707885"/>
                  </a:lnTo>
                  <a:lnTo>
                    <a:pt x="395605" y="750874"/>
                  </a:lnTo>
                  <a:lnTo>
                    <a:pt x="374916" y="794537"/>
                  </a:lnTo>
                  <a:lnTo>
                    <a:pt x="357606" y="838631"/>
                  </a:lnTo>
                  <a:lnTo>
                    <a:pt x="343801" y="882904"/>
                  </a:lnTo>
                  <a:lnTo>
                    <a:pt x="333616" y="927138"/>
                  </a:lnTo>
                  <a:lnTo>
                    <a:pt x="327164" y="971080"/>
                  </a:lnTo>
                  <a:lnTo>
                    <a:pt x="329044" y="991006"/>
                  </a:lnTo>
                  <a:lnTo>
                    <a:pt x="338112" y="1008049"/>
                  </a:lnTo>
                  <a:lnTo>
                    <a:pt x="352920" y="1020432"/>
                  </a:lnTo>
                  <a:lnTo>
                    <a:pt x="371995" y="1026401"/>
                  </a:lnTo>
                  <a:lnTo>
                    <a:pt x="377190" y="1026680"/>
                  </a:lnTo>
                  <a:lnTo>
                    <a:pt x="395414" y="1023264"/>
                  </a:lnTo>
                  <a:lnTo>
                    <a:pt x="410819" y="1013802"/>
                  </a:lnTo>
                  <a:lnTo>
                    <a:pt x="421944" y="999490"/>
                  </a:lnTo>
                  <a:lnTo>
                    <a:pt x="427316" y="981481"/>
                  </a:lnTo>
                  <a:lnTo>
                    <a:pt x="434708" y="934923"/>
                  </a:lnTo>
                  <a:lnTo>
                    <a:pt x="447167" y="887920"/>
                  </a:lnTo>
                  <a:lnTo>
                    <a:pt x="464477" y="840867"/>
                  </a:lnTo>
                  <a:lnTo>
                    <a:pt x="486435" y="794143"/>
                  </a:lnTo>
                  <a:lnTo>
                    <a:pt x="512826" y="748157"/>
                  </a:lnTo>
                  <a:lnTo>
                    <a:pt x="543433" y="703300"/>
                  </a:lnTo>
                  <a:lnTo>
                    <a:pt x="578065" y="659980"/>
                  </a:lnTo>
                  <a:lnTo>
                    <a:pt x="616496" y="618566"/>
                  </a:lnTo>
                  <a:lnTo>
                    <a:pt x="654824" y="582841"/>
                  </a:lnTo>
                  <a:lnTo>
                    <a:pt x="695032" y="550265"/>
                  </a:lnTo>
                  <a:lnTo>
                    <a:pt x="736752" y="521042"/>
                  </a:lnTo>
                  <a:lnTo>
                    <a:pt x="779602" y="495401"/>
                  </a:lnTo>
                  <a:lnTo>
                    <a:pt x="823214" y="473519"/>
                  </a:lnTo>
                  <a:lnTo>
                    <a:pt x="867219" y="455612"/>
                  </a:lnTo>
                  <a:lnTo>
                    <a:pt x="911263" y="441883"/>
                  </a:lnTo>
                  <a:lnTo>
                    <a:pt x="954963" y="432536"/>
                  </a:lnTo>
                  <a:lnTo>
                    <a:pt x="973645" y="425450"/>
                  </a:lnTo>
                  <a:lnTo>
                    <a:pt x="987666" y="412216"/>
                  </a:lnTo>
                  <a:lnTo>
                    <a:pt x="995730" y="394690"/>
                  </a:lnTo>
                  <a:lnTo>
                    <a:pt x="996505" y="374764"/>
                  </a:lnTo>
                  <a:close/>
                </a:path>
                <a:path w="3109595" h="2385060">
                  <a:moveTo>
                    <a:pt x="1116241" y="1053350"/>
                  </a:moveTo>
                  <a:lnTo>
                    <a:pt x="1101013" y="1016584"/>
                  </a:lnTo>
                  <a:lnTo>
                    <a:pt x="863104" y="778903"/>
                  </a:lnTo>
                  <a:lnTo>
                    <a:pt x="826439" y="763612"/>
                  </a:lnTo>
                  <a:lnTo>
                    <a:pt x="806869" y="767435"/>
                  </a:lnTo>
                  <a:lnTo>
                    <a:pt x="789660" y="778903"/>
                  </a:lnTo>
                  <a:lnTo>
                    <a:pt x="778230" y="796036"/>
                  </a:lnTo>
                  <a:lnTo>
                    <a:pt x="774433" y="815568"/>
                  </a:lnTo>
                  <a:lnTo>
                    <a:pt x="778230" y="835139"/>
                  </a:lnTo>
                  <a:lnTo>
                    <a:pt x="789660" y="852347"/>
                  </a:lnTo>
                  <a:lnTo>
                    <a:pt x="1027417" y="1090091"/>
                  </a:lnTo>
                  <a:lnTo>
                    <a:pt x="1044625" y="1101521"/>
                  </a:lnTo>
                  <a:lnTo>
                    <a:pt x="1064209" y="1105344"/>
                  </a:lnTo>
                  <a:lnTo>
                    <a:pt x="1083792" y="1101559"/>
                  </a:lnTo>
                  <a:lnTo>
                    <a:pt x="1101013" y="1090180"/>
                  </a:lnTo>
                  <a:lnTo>
                    <a:pt x="1112431" y="1072934"/>
                  </a:lnTo>
                  <a:lnTo>
                    <a:pt x="1116241" y="1053350"/>
                  </a:lnTo>
                  <a:close/>
                </a:path>
                <a:path w="3109595" h="2385060">
                  <a:moveTo>
                    <a:pt x="1606550" y="524243"/>
                  </a:moveTo>
                  <a:lnTo>
                    <a:pt x="1602447" y="503986"/>
                  </a:lnTo>
                  <a:lnTo>
                    <a:pt x="1591297" y="487451"/>
                  </a:lnTo>
                  <a:lnTo>
                    <a:pt x="1574761" y="476313"/>
                  </a:lnTo>
                  <a:lnTo>
                    <a:pt x="1554530" y="472224"/>
                  </a:lnTo>
                  <a:lnTo>
                    <a:pt x="1534312" y="476313"/>
                  </a:lnTo>
                  <a:lnTo>
                    <a:pt x="1517777" y="487451"/>
                  </a:lnTo>
                  <a:lnTo>
                    <a:pt x="1506626" y="503986"/>
                  </a:lnTo>
                  <a:lnTo>
                    <a:pt x="1502537" y="524243"/>
                  </a:lnTo>
                  <a:lnTo>
                    <a:pt x="1502537" y="860437"/>
                  </a:lnTo>
                  <a:lnTo>
                    <a:pt x="1506626" y="880656"/>
                  </a:lnTo>
                  <a:lnTo>
                    <a:pt x="1517777" y="897166"/>
                  </a:lnTo>
                  <a:lnTo>
                    <a:pt x="1534312" y="908291"/>
                  </a:lnTo>
                  <a:lnTo>
                    <a:pt x="1554530" y="912368"/>
                  </a:lnTo>
                  <a:lnTo>
                    <a:pt x="1574761" y="908291"/>
                  </a:lnTo>
                  <a:lnTo>
                    <a:pt x="1591297" y="897166"/>
                  </a:lnTo>
                  <a:lnTo>
                    <a:pt x="1602447" y="880656"/>
                  </a:lnTo>
                  <a:lnTo>
                    <a:pt x="1606550" y="860437"/>
                  </a:lnTo>
                  <a:lnTo>
                    <a:pt x="1606550" y="524243"/>
                  </a:lnTo>
                  <a:close/>
                </a:path>
                <a:path w="3109595" h="2385060">
                  <a:moveTo>
                    <a:pt x="2082812" y="1461579"/>
                  </a:moveTo>
                  <a:lnTo>
                    <a:pt x="2080437" y="1414449"/>
                  </a:lnTo>
                  <a:lnTo>
                    <a:pt x="2073452" y="1368691"/>
                  </a:lnTo>
                  <a:lnTo>
                    <a:pt x="2062099" y="1324521"/>
                  </a:lnTo>
                  <a:lnTo>
                    <a:pt x="2046605" y="1282166"/>
                  </a:lnTo>
                  <a:lnTo>
                    <a:pt x="2027212" y="1241894"/>
                  </a:lnTo>
                  <a:lnTo>
                    <a:pt x="2004136" y="1203896"/>
                  </a:lnTo>
                  <a:lnTo>
                    <a:pt x="1977605" y="1168425"/>
                  </a:lnTo>
                  <a:lnTo>
                    <a:pt x="1947875" y="1135697"/>
                  </a:lnTo>
                  <a:lnTo>
                    <a:pt x="1915147" y="1105966"/>
                  </a:lnTo>
                  <a:lnTo>
                    <a:pt x="1879676" y="1079436"/>
                  </a:lnTo>
                  <a:lnTo>
                    <a:pt x="1841690" y="1056360"/>
                  </a:lnTo>
                  <a:lnTo>
                    <a:pt x="1801418" y="1036955"/>
                  </a:lnTo>
                  <a:lnTo>
                    <a:pt x="1759089" y="1021461"/>
                  </a:lnTo>
                  <a:lnTo>
                    <a:pt x="1714931" y="1010107"/>
                  </a:lnTo>
                  <a:lnTo>
                    <a:pt x="1669173" y="1003122"/>
                  </a:lnTo>
                  <a:lnTo>
                    <a:pt x="1637245" y="1001522"/>
                  </a:lnTo>
                  <a:lnTo>
                    <a:pt x="1637245" y="1101585"/>
                  </a:lnTo>
                  <a:lnTo>
                    <a:pt x="1588681" y="1105166"/>
                  </a:lnTo>
                  <a:lnTo>
                    <a:pt x="1542313" y="1115542"/>
                  </a:lnTo>
                  <a:lnTo>
                    <a:pt x="1498650" y="1132217"/>
                  </a:lnTo>
                  <a:lnTo>
                    <a:pt x="1458214" y="1154671"/>
                  </a:lnTo>
                  <a:lnTo>
                    <a:pt x="1421511" y="1182395"/>
                  </a:lnTo>
                  <a:lnTo>
                    <a:pt x="1389037" y="1214869"/>
                  </a:lnTo>
                  <a:lnTo>
                    <a:pt x="1361325" y="1251572"/>
                  </a:lnTo>
                  <a:lnTo>
                    <a:pt x="1338884" y="1292021"/>
                  </a:lnTo>
                  <a:lnTo>
                    <a:pt x="1322222" y="1335671"/>
                  </a:lnTo>
                  <a:lnTo>
                    <a:pt x="1311846" y="1382026"/>
                  </a:lnTo>
                  <a:lnTo>
                    <a:pt x="1308277" y="1430578"/>
                  </a:lnTo>
                  <a:lnTo>
                    <a:pt x="1308277" y="1925472"/>
                  </a:lnTo>
                  <a:lnTo>
                    <a:pt x="1181417" y="1925472"/>
                  </a:lnTo>
                  <a:lnTo>
                    <a:pt x="1181417" y="1413510"/>
                  </a:lnTo>
                  <a:lnTo>
                    <a:pt x="1184795" y="1367497"/>
                  </a:lnTo>
                  <a:lnTo>
                    <a:pt x="1194638" y="1323555"/>
                  </a:lnTo>
                  <a:lnTo>
                    <a:pt x="1210449" y="1282166"/>
                  </a:lnTo>
                  <a:lnTo>
                    <a:pt x="1231734" y="1243825"/>
                  </a:lnTo>
                  <a:lnTo>
                    <a:pt x="1258011" y="1209014"/>
                  </a:lnTo>
                  <a:lnTo>
                    <a:pt x="1288796" y="1178217"/>
                  </a:lnTo>
                  <a:lnTo>
                    <a:pt x="1323606" y="1151928"/>
                  </a:lnTo>
                  <a:lnTo>
                    <a:pt x="1361948" y="1130642"/>
                  </a:lnTo>
                  <a:lnTo>
                    <a:pt x="1403337" y="1114818"/>
                  </a:lnTo>
                  <a:lnTo>
                    <a:pt x="1447292" y="1104976"/>
                  </a:lnTo>
                  <a:lnTo>
                    <a:pt x="1493316" y="1101585"/>
                  </a:lnTo>
                  <a:lnTo>
                    <a:pt x="1637245" y="1101585"/>
                  </a:lnTo>
                  <a:lnTo>
                    <a:pt x="1637245" y="1001522"/>
                  </a:lnTo>
                  <a:lnTo>
                    <a:pt x="1622069" y="1000747"/>
                  </a:lnTo>
                  <a:lnTo>
                    <a:pt x="1487055" y="1000747"/>
                  </a:lnTo>
                  <a:lnTo>
                    <a:pt x="1439938" y="1003122"/>
                  </a:lnTo>
                  <a:lnTo>
                    <a:pt x="1394180" y="1010107"/>
                  </a:lnTo>
                  <a:lnTo>
                    <a:pt x="1350022" y="1021461"/>
                  </a:lnTo>
                  <a:lnTo>
                    <a:pt x="1307680" y="1036955"/>
                  </a:lnTo>
                  <a:lnTo>
                    <a:pt x="1267396" y="1056360"/>
                  </a:lnTo>
                  <a:lnTo>
                    <a:pt x="1229398" y="1079436"/>
                  </a:lnTo>
                  <a:lnTo>
                    <a:pt x="1193914" y="1105966"/>
                  </a:lnTo>
                  <a:lnTo>
                    <a:pt x="1161173" y="1135697"/>
                  </a:lnTo>
                  <a:lnTo>
                    <a:pt x="1131430" y="1168425"/>
                  </a:lnTo>
                  <a:lnTo>
                    <a:pt x="1104887" y="1203896"/>
                  </a:lnTo>
                  <a:lnTo>
                    <a:pt x="1081798" y="1241894"/>
                  </a:lnTo>
                  <a:lnTo>
                    <a:pt x="1062393" y="1282179"/>
                  </a:lnTo>
                  <a:lnTo>
                    <a:pt x="1046886" y="1324521"/>
                  </a:lnTo>
                  <a:lnTo>
                    <a:pt x="1035532" y="1368691"/>
                  </a:lnTo>
                  <a:lnTo>
                    <a:pt x="1028547" y="1414449"/>
                  </a:lnTo>
                  <a:lnTo>
                    <a:pt x="1026160" y="1461579"/>
                  </a:lnTo>
                  <a:lnTo>
                    <a:pt x="1026160" y="2107933"/>
                  </a:lnTo>
                  <a:lnTo>
                    <a:pt x="2082812" y="2107933"/>
                  </a:lnTo>
                  <a:lnTo>
                    <a:pt x="2082812" y="1925472"/>
                  </a:lnTo>
                  <a:lnTo>
                    <a:pt x="2082812" y="1461579"/>
                  </a:lnTo>
                  <a:close/>
                </a:path>
                <a:path w="3109595" h="2385060">
                  <a:moveTo>
                    <a:pt x="2202827" y="2271280"/>
                  </a:moveTo>
                  <a:lnTo>
                    <a:pt x="2195258" y="2233777"/>
                  </a:lnTo>
                  <a:lnTo>
                    <a:pt x="2174621" y="2203145"/>
                  </a:lnTo>
                  <a:lnTo>
                    <a:pt x="2143988" y="2182495"/>
                  </a:lnTo>
                  <a:lnTo>
                    <a:pt x="2106460" y="2174913"/>
                  </a:lnTo>
                  <a:lnTo>
                    <a:pt x="1002601" y="2174913"/>
                  </a:lnTo>
                  <a:lnTo>
                    <a:pt x="965123" y="2182495"/>
                  </a:lnTo>
                  <a:lnTo>
                    <a:pt x="934491" y="2203145"/>
                  </a:lnTo>
                  <a:lnTo>
                    <a:pt x="913828" y="2233777"/>
                  </a:lnTo>
                  <a:lnTo>
                    <a:pt x="906233" y="2271280"/>
                  </a:lnTo>
                  <a:lnTo>
                    <a:pt x="906233" y="2288209"/>
                  </a:lnTo>
                  <a:lnTo>
                    <a:pt x="913828" y="2325725"/>
                  </a:lnTo>
                  <a:lnTo>
                    <a:pt x="934491" y="2356370"/>
                  </a:lnTo>
                  <a:lnTo>
                    <a:pt x="965123" y="2377046"/>
                  </a:lnTo>
                  <a:lnTo>
                    <a:pt x="1002601" y="2384628"/>
                  </a:lnTo>
                  <a:lnTo>
                    <a:pt x="2106460" y="2384628"/>
                  </a:lnTo>
                  <a:lnTo>
                    <a:pt x="2143988" y="2377046"/>
                  </a:lnTo>
                  <a:lnTo>
                    <a:pt x="2174621" y="2356370"/>
                  </a:lnTo>
                  <a:lnTo>
                    <a:pt x="2195258" y="2325725"/>
                  </a:lnTo>
                  <a:lnTo>
                    <a:pt x="2202827" y="2288209"/>
                  </a:lnTo>
                  <a:lnTo>
                    <a:pt x="2202827" y="2271280"/>
                  </a:lnTo>
                  <a:close/>
                </a:path>
                <a:path w="3109595" h="2385060">
                  <a:moveTo>
                    <a:pt x="2334666" y="815568"/>
                  </a:moveTo>
                  <a:lnTo>
                    <a:pt x="2330869" y="795985"/>
                  </a:lnTo>
                  <a:lnTo>
                    <a:pt x="2319451" y="778776"/>
                  </a:lnTo>
                  <a:lnTo>
                    <a:pt x="2302230" y="767397"/>
                  </a:lnTo>
                  <a:lnTo>
                    <a:pt x="2282647" y="763600"/>
                  </a:lnTo>
                  <a:lnTo>
                    <a:pt x="2263063" y="767397"/>
                  </a:lnTo>
                  <a:lnTo>
                    <a:pt x="2245855" y="778776"/>
                  </a:lnTo>
                  <a:lnTo>
                    <a:pt x="2008111" y="1016596"/>
                  </a:lnTo>
                  <a:lnTo>
                    <a:pt x="1996681" y="1033792"/>
                  </a:lnTo>
                  <a:lnTo>
                    <a:pt x="1992871" y="1053363"/>
                  </a:lnTo>
                  <a:lnTo>
                    <a:pt x="1996681" y="1072934"/>
                  </a:lnTo>
                  <a:lnTo>
                    <a:pt x="2008111" y="1090180"/>
                  </a:lnTo>
                  <a:lnTo>
                    <a:pt x="2025319" y="1101559"/>
                  </a:lnTo>
                  <a:lnTo>
                    <a:pt x="2044890" y="1105344"/>
                  </a:lnTo>
                  <a:lnTo>
                    <a:pt x="2064473" y="1101534"/>
                  </a:lnTo>
                  <a:lnTo>
                    <a:pt x="2081682" y="1090117"/>
                  </a:lnTo>
                  <a:lnTo>
                    <a:pt x="2319451" y="852347"/>
                  </a:lnTo>
                  <a:lnTo>
                    <a:pt x="2330869" y="835139"/>
                  </a:lnTo>
                  <a:lnTo>
                    <a:pt x="2334666" y="815568"/>
                  </a:lnTo>
                  <a:close/>
                </a:path>
                <a:path w="3109595" h="2385060">
                  <a:moveTo>
                    <a:pt x="2593873" y="1456715"/>
                  </a:moveTo>
                  <a:lnTo>
                    <a:pt x="2589784" y="1436458"/>
                  </a:lnTo>
                  <a:lnTo>
                    <a:pt x="2578658" y="1419923"/>
                  </a:lnTo>
                  <a:lnTo>
                    <a:pt x="2562123" y="1408785"/>
                  </a:lnTo>
                  <a:lnTo>
                    <a:pt x="2541879" y="1404696"/>
                  </a:lnTo>
                  <a:lnTo>
                    <a:pt x="2205710" y="1404696"/>
                  </a:lnTo>
                  <a:lnTo>
                    <a:pt x="2185454" y="1408785"/>
                  </a:lnTo>
                  <a:lnTo>
                    <a:pt x="2168893" y="1419923"/>
                  </a:lnTo>
                  <a:lnTo>
                    <a:pt x="2157730" y="1436458"/>
                  </a:lnTo>
                  <a:lnTo>
                    <a:pt x="2153640" y="1456715"/>
                  </a:lnTo>
                  <a:lnTo>
                    <a:pt x="2157730" y="1476921"/>
                  </a:lnTo>
                  <a:lnTo>
                    <a:pt x="2168893" y="1493431"/>
                  </a:lnTo>
                  <a:lnTo>
                    <a:pt x="2185454" y="1504569"/>
                  </a:lnTo>
                  <a:lnTo>
                    <a:pt x="2205710" y="1508645"/>
                  </a:lnTo>
                  <a:lnTo>
                    <a:pt x="2541879" y="1508645"/>
                  </a:lnTo>
                  <a:lnTo>
                    <a:pt x="2562123" y="1504569"/>
                  </a:lnTo>
                  <a:lnTo>
                    <a:pt x="2578658" y="1493431"/>
                  </a:lnTo>
                  <a:lnTo>
                    <a:pt x="2589784" y="1476921"/>
                  </a:lnTo>
                  <a:lnTo>
                    <a:pt x="2593873" y="1456715"/>
                  </a:lnTo>
                  <a:close/>
                </a:path>
                <a:path w="3109595" h="2385060">
                  <a:moveTo>
                    <a:pt x="2782011" y="971080"/>
                  </a:moveTo>
                  <a:lnTo>
                    <a:pt x="2775559" y="927138"/>
                  </a:lnTo>
                  <a:lnTo>
                    <a:pt x="2765374" y="882904"/>
                  </a:lnTo>
                  <a:lnTo>
                    <a:pt x="2751556" y="838631"/>
                  </a:lnTo>
                  <a:lnTo>
                    <a:pt x="2734233" y="794537"/>
                  </a:lnTo>
                  <a:lnTo>
                    <a:pt x="2713545" y="750874"/>
                  </a:lnTo>
                  <a:lnTo>
                    <a:pt x="2689593" y="707885"/>
                  </a:lnTo>
                  <a:lnTo>
                    <a:pt x="2662517" y="665810"/>
                  </a:lnTo>
                  <a:lnTo>
                    <a:pt x="2632430" y="624865"/>
                  </a:lnTo>
                  <a:lnTo>
                    <a:pt x="2599461" y="585304"/>
                  </a:lnTo>
                  <a:lnTo>
                    <a:pt x="2563723" y="547370"/>
                  </a:lnTo>
                  <a:lnTo>
                    <a:pt x="2524366" y="510311"/>
                  </a:lnTo>
                  <a:lnTo>
                    <a:pt x="2483421" y="476313"/>
                  </a:lnTo>
                  <a:lnTo>
                    <a:pt x="2441105" y="445465"/>
                  </a:lnTo>
                  <a:lnTo>
                    <a:pt x="2397645" y="417893"/>
                  </a:lnTo>
                  <a:lnTo>
                    <a:pt x="2353246" y="393712"/>
                  </a:lnTo>
                  <a:lnTo>
                    <a:pt x="2308110" y="373037"/>
                  </a:lnTo>
                  <a:lnTo>
                    <a:pt x="2262467" y="355968"/>
                  </a:lnTo>
                  <a:lnTo>
                    <a:pt x="2216505" y="342646"/>
                  </a:lnTo>
                  <a:lnTo>
                    <a:pt x="2170455" y="333171"/>
                  </a:lnTo>
                  <a:lnTo>
                    <a:pt x="2150287" y="333870"/>
                  </a:lnTo>
                  <a:lnTo>
                    <a:pt x="2132774" y="341947"/>
                  </a:lnTo>
                  <a:lnTo>
                    <a:pt x="2119642" y="356031"/>
                  </a:lnTo>
                  <a:lnTo>
                    <a:pt x="2112607" y="374764"/>
                  </a:lnTo>
                  <a:lnTo>
                    <a:pt x="2113419" y="394690"/>
                  </a:lnTo>
                  <a:lnTo>
                    <a:pt x="2121497" y="412216"/>
                  </a:lnTo>
                  <a:lnTo>
                    <a:pt x="2135543" y="425450"/>
                  </a:lnTo>
                  <a:lnTo>
                    <a:pt x="2154212" y="432536"/>
                  </a:lnTo>
                  <a:lnTo>
                    <a:pt x="2197912" y="441883"/>
                  </a:lnTo>
                  <a:lnTo>
                    <a:pt x="2241943" y="455612"/>
                  </a:lnTo>
                  <a:lnTo>
                    <a:pt x="2285949" y="473519"/>
                  </a:lnTo>
                  <a:lnTo>
                    <a:pt x="2329548" y="495401"/>
                  </a:lnTo>
                  <a:lnTo>
                    <a:pt x="2372385" y="521042"/>
                  </a:lnTo>
                  <a:lnTo>
                    <a:pt x="2414092" y="550265"/>
                  </a:lnTo>
                  <a:lnTo>
                    <a:pt x="2454287" y="582841"/>
                  </a:lnTo>
                  <a:lnTo>
                    <a:pt x="2492603" y="618566"/>
                  </a:lnTo>
                  <a:lnTo>
                    <a:pt x="2531046" y="659980"/>
                  </a:lnTo>
                  <a:lnTo>
                    <a:pt x="2565666" y="703300"/>
                  </a:lnTo>
                  <a:lnTo>
                    <a:pt x="2596273" y="748157"/>
                  </a:lnTo>
                  <a:lnTo>
                    <a:pt x="2622651" y="794143"/>
                  </a:lnTo>
                  <a:lnTo>
                    <a:pt x="2644597" y="840867"/>
                  </a:lnTo>
                  <a:lnTo>
                    <a:pt x="2661920" y="887920"/>
                  </a:lnTo>
                  <a:lnTo>
                    <a:pt x="2674378" y="934923"/>
                  </a:lnTo>
                  <a:lnTo>
                    <a:pt x="2681808" y="981481"/>
                  </a:lnTo>
                  <a:lnTo>
                    <a:pt x="2687205" y="999490"/>
                  </a:lnTo>
                  <a:lnTo>
                    <a:pt x="2698331" y="1013802"/>
                  </a:lnTo>
                  <a:lnTo>
                    <a:pt x="2713710" y="1023264"/>
                  </a:lnTo>
                  <a:lnTo>
                    <a:pt x="2731846" y="1026680"/>
                  </a:lnTo>
                  <a:lnTo>
                    <a:pt x="2737193" y="1026401"/>
                  </a:lnTo>
                  <a:lnTo>
                    <a:pt x="2756255" y="1020432"/>
                  </a:lnTo>
                  <a:lnTo>
                    <a:pt x="2771063" y="1008049"/>
                  </a:lnTo>
                  <a:lnTo>
                    <a:pt x="2780144" y="991006"/>
                  </a:lnTo>
                  <a:lnTo>
                    <a:pt x="2782011" y="971080"/>
                  </a:lnTo>
                  <a:close/>
                </a:path>
                <a:path w="3109595" h="2385060">
                  <a:moveTo>
                    <a:pt x="3109188" y="936980"/>
                  </a:moveTo>
                  <a:lnTo>
                    <a:pt x="3102978" y="891032"/>
                  </a:lnTo>
                  <a:lnTo>
                    <a:pt x="3093923" y="844804"/>
                  </a:lnTo>
                  <a:lnTo>
                    <a:pt x="3082112" y="798436"/>
                  </a:lnTo>
                  <a:lnTo>
                    <a:pt x="3067583" y="752043"/>
                  </a:lnTo>
                  <a:lnTo>
                    <a:pt x="3050425" y="705764"/>
                  </a:lnTo>
                  <a:lnTo>
                    <a:pt x="3030690" y="659714"/>
                  </a:lnTo>
                  <a:lnTo>
                    <a:pt x="3008452" y="614019"/>
                  </a:lnTo>
                  <a:lnTo>
                    <a:pt x="2983788" y="568820"/>
                  </a:lnTo>
                  <a:lnTo>
                    <a:pt x="2956737" y="524230"/>
                  </a:lnTo>
                  <a:lnTo>
                    <a:pt x="2927375" y="480390"/>
                  </a:lnTo>
                  <a:lnTo>
                    <a:pt x="2895790" y="437426"/>
                  </a:lnTo>
                  <a:lnTo>
                    <a:pt x="2862021" y="395439"/>
                  </a:lnTo>
                  <a:lnTo>
                    <a:pt x="2826143" y="354596"/>
                  </a:lnTo>
                  <a:lnTo>
                    <a:pt x="2788234" y="314998"/>
                  </a:lnTo>
                  <a:lnTo>
                    <a:pt x="2748369" y="276796"/>
                  </a:lnTo>
                  <a:lnTo>
                    <a:pt x="2707386" y="240715"/>
                  </a:lnTo>
                  <a:lnTo>
                    <a:pt x="2665349" y="206819"/>
                  </a:lnTo>
                  <a:lnTo>
                    <a:pt x="2622372" y="175145"/>
                  </a:lnTo>
                  <a:lnTo>
                    <a:pt x="2578582" y="145770"/>
                  </a:lnTo>
                  <a:lnTo>
                    <a:pt x="2534056" y="118745"/>
                  </a:lnTo>
                  <a:lnTo>
                    <a:pt x="2488895" y="94132"/>
                  </a:lnTo>
                  <a:lnTo>
                    <a:pt x="2443226" y="71970"/>
                  </a:lnTo>
                  <a:lnTo>
                    <a:pt x="2397137" y="52324"/>
                  </a:lnTo>
                  <a:lnTo>
                    <a:pt x="2350732" y="35242"/>
                  </a:lnTo>
                  <a:lnTo>
                    <a:pt x="2304123" y="20789"/>
                  </a:lnTo>
                  <a:lnTo>
                    <a:pt x="2257399" y="9029"/>
                  </a:lnTo>
                  <a:lnTo>
                    <a:pt x="2210676" y="0"/>
                  </a:lnTo>
                  <a:lnTo>
                    <a:pt x="2190458" y="685"/>
                  </a:lnTo>
                  <a:lnTo>
                    <a:pt x="2172919" y="8763"/>
                  </a:lnTo>
                  <a:lnTo>
                    <a:pt x="2159774" y="22834"/>
                  </a:lnTo>
                  <a:lnTo>
                    <a:pt x="2152764" y="41529"/>
                  </a:lnTo>
                  <a:lnTo>
                    <a:pt x="2153526" y="61518"/>
                  </a:lnTo>
                  <a:lnTo>
                    <a:pt x="2161590" y="79082"/>
                  </a:lnTo>
                  <a:lnTo>
                    <a:pt x="2175624" y="92329"/>
                  </a:lnTo>
                  <a:lnTo>
                    <a:pt x="2194306" y="99390"/>
                  </a:lnTo>
                  <a:lnTo>
                    <a:pt x="2239289" y="108267"/>
                  </a:lnTo>
                  <a:lnTo>
                    <a:pt x="2284590" y="120180"/>
                  </a:lnTo>
                  <a:lnTo>
                    <a:pt x="2330031" y="135051"/>
                  </a:lnTo>
                  <a:lnTo>
                    <a:pt x="2375420" y="152768"/>
                  </a:lnTo>
                  <a:lnTo>
                    <a:pt x="2420620" y="173253"/>
                  </a:lnTo>
                  <a:lnTo>
                    <a:pt x="2465438" y="196405"/>
                  </a:lnTo>
                  <a:lnTo>
                    <a:pt x="2509723" y="222135"/>
                  </a:lnTo>
                  <a:lnTo>
                    <a:pt x="2553284" y="250355"/>
                  </a:lnTo>
                  <a:lnTo>
                    <a:pt x="2595969" y="280962"/>
                  </a:lnTo>
                  <a:lnTo>
                    <a:pt x="2637599" y="313867"/>
                  </a:lnTo>
                  <a:lnTo>
                    <a:pt x="2678011" y="348970"/>
                  </a:lnTo>
                  <a:lnTo>
                    <a:pt x="2717025" y="386194"/>
                  </a:lnTo>
                  <a:lnTo>
                    <a:pt x="2754185" y="425094"/>
                  </a:lnTo>
                  <a:lnTo>
                    <a:pt x="2789174" y="465226"/>
                  </a:lnTo>
                  <a:lnTo>
                    <a:pt x="2821902" y="506450"/>
                  </a:lnTo>
                  <a:lnTo>
                    <a:pt x="2852318" y="548627"/>
                  </a:lnTo>
                  <a:lnTo>
                    <a:pt x="2880322" y="591616"/>
                  </a:lnTo>
                  <a:lnTo>
                    <a:pt x="2905849" y="635266"/>
                  </a:lnTo>
                  <a:lnTo>
                    <a:pt x="2928823" y="679424"/>
                  </a:lnTo>
                  <a:lnTo>
                    <a:pt x="2949181" y="723976"/>
                  </a:lnTo>
                  <a:lnTo>
                    <a:pt x="2966834" y="768743"/>
                  </a:lnTo>
                  <a:lnTo>
                    <a:pt x="2981718" y="813612"/>
                  </a:lnTo>
                  <a:lnTo>
                    <a:pt x="2993745" y="858418"/>
                  </a:lnTo>
                  <a:lnTo>
                    <a:pt x="3002864" y="903033"/>
                  </a:lnTo>
                  <a:lnTo>
                    <a:pt x="3008985" y="947293"/>
                  </a:lnTo>
                  <a:lnTo>
                    <a:pt x="3014370" y="965339"/>
                  </a:lnTo>
                  <a:lnTo>
                    <a:pt x="3025470" y="979652"/>
                  </a:lnTo>
                  <a:lnTo>
                    <a:pt x="3040837" y="989088"/>
                  </a:lnTo>
                  <a:lnTo>
                    <a:pt x="3059011" y="992492"/>
                  </a:lnTo>
                  <a:lnTo>
                    <a:pt x="3064230" y="992225"/>
                  </a:lnTo>
                  <a:lnTo>
                    <a:pt x="3083369" y="986269"/>
                  </a:lnTo>
                  <a:lnTo>
                    <a:pt x="3098190" y="973899"/>
                  </a:lnTo>
                  <a:lnTo>
                    <a:pt x="3107283" y="956881"/>
                  </a:lnTo>
                  <a:lnTo>
                    <a:pt x="3109188" y="936980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6"/>
          <p:cNvSpPr txBox="1"/>
          <p:nvPr/>
        </p:nvSpPr>
        <p:spPr>
          <a:xfrm>
            <a:off x="781024" y="9053946"/>
            <a:ext cx="1855470" cy="69850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589915" marR="5080" indent="-577850">
              <a:lnSpc>
                <a:spcPct val="100600"/>
              </a:lnSpc>
              <a:spcBef>
                <a:spcPts val="85"/>
              </a:spcBef>
            </a:pPr>
            <a:r>
              <a:rPr sz="2200" dirty="0">
                <a:solidFill>
                  <a:srgbClr val="D98429"/>
                </a:solidFill>
                <a:latin typeface="Tahoma"/>
                <a:cs typeface="Tahoma"/>
              </a:rPr>
              <a:t>СОЦИАЛЬНЫЕ  СЕТИ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725660" y="5992880"/>
            <a:ext cx="2840355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D98429"/>
                </a:solidFill>
                <a:latin typeface="Tahoma"/>
                <a:cs typeface="Tahoma"/>
              </a:rPr>
              <a:t>ГРОМКОГОВОРИТЕЛИ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2446943" y="5999969"/>
            <a:ext cx="192405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D98429"/>
                </a:solidFill>
                <a:latin typeface="Tahoma"/>
                <a:cs typeface="Tahoma"/>
              </a:rPr>
              <a:t>ТЕЛЕВИДЕНИЕ</a:t>
            </a:r>
            <a:endParaRPr sz="22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12947746" y="9063845"/>
            <a:ext cx="92329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dirty="0">
                <a:solidFill>
                  <a:srgbClr val="D98429"/>
                </a:solidFill>
                <a:latin typeface="Tahoma"/>
                <a:cs typeface="Tahoma"/>
              </a:rPr>
              <a:t>РАДИО</a:t>
            </a:r>
            <a:endParaRPr sz="2200">
              <a:latin typeface="Tahoma"/>
              <a:cs typeface="Tahoma"/>
            </a:endParaRPr>
          </a:p>
        </p:txBody>
      </p:sp>
      <p:pic>
        <p:nvPicPr>
          <p:cNvPr id="20" name="object 20"/>
          <p:cNvPicPr/>
          <p:nvPr/>
        </p:nvPicPr>
        <p:blipFill>
          <a:blip r:embed="rId6" cstate="print"/>
          <a:stretch>
            <a:fillRect/>
          </a:stretch>
        </p:blipFill>
        <p:spPr>
          <a:xfrm>
            <a:off x="458748" y="0"/>
            <a:ext cx="1883761" cy="187774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091" y="193"/>
            <a:ext cx="15120619" cy="10692130"/>
            <a:chOff x="-2091" y="193"/>
            <a:chExt cx="15120619" cy="10692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3"/>
              <a:ext cx="15117912" cy="1069180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2091" y="197"/>
              <a:ext cx="15120619" cy="1332230"/>
            </a:xfrm>
            <a:custGeom>
              <a:avLst/>
              <a:gdLst/>
              <a:ahLst/>
              <a:cxnLst/>
              <a:rect l="l" t="t" r="r" b="b"/>
              <a:pathLst>
                <a:path w="15120619" h="1332230">
                  <a:moveTo>
                    <a:pt x="15120004" y="0"/>
                  </a:moveTo>
                  <a:lnTo>
                    <a:pt x="0" y="0"/>
                  </a:lnTo>
                  <a:lnTo>
                    <a:pt x="0" y="1332000"/>
                  </a:lnTo>
                  <a:lnTo>
                    <a:pt x="14454003" y="1332000"/>
                  </a:lnTo>
                  <a:lnTo>
                    <a:pt x="14501384" y="1330319"/>
                  </a:lnTo>
                  <a:lnTo>
                    <a:pt x="14547895" y="1325354"/>
                  </a:lnTo>
                  <a:lnTo>
                    <a:pt x="14593421" y="1317220"/>
                  </a:lnTo>
                  <a:lnTo>
                    <a:pt x="14637847" y="1306032"/>
                  </a:lnTo>
                  <a:lnTo>
                    <a:pt x="14681057" y="1291904"/>
                  </a:lnTo>
                  <a:lnTo>
                    <a:pt x="14722937" y="1274952"/>
                  </a:lnTo>
                  <a:lnTo>
                    <a:pt x="14763372" y="1255290"/>
                  </a:lnTo>
                  <a:lnTo>
                    <a:pt x="14802248" y="1233033"/>
                  </a:lnTo>
                  <a:lnTo>
                    <a:pt x="14839448" y="1208297"/>
                  </a:lnTo>
                  <a:lnTo>
                    <a:pt x="14874858" y="1181196"/>
                  </a:lnTo>
                  <a:lnTo>
                    <a:pt x="14908363" y="1151845"/>
                  </a:lnTo>
                  <a:lnTo>
                    <a:pt x="14939849" y="1120360"/>
                  </a:lnTo>
                  <a:lnTo>
                    <a:pt x="14969199" y="1086855"/>
                  </a:lnTo>
                  <a:lnTo>
                    <a:pt x="14996300" y="1051445"/>
                  </a:lnTo>
                  <a:lnTo>
                    <a:pt x="15021037" y="1014245"/>
                  </a:lnTo>
                  <a:lnTo>
                    <a:pt x="15043293" y="975369"/>
                  </a:lnTo>
                  <a:lnTo>
                    <a:pt x="15062955" y="934934"/>
                  </a:lnTo>
                  <a:lnTo>
                    <a:pt x="15079908" y="893054"/>
                  </a:lnTo>
                  <a:lnTo>
                    <a:pt x="15094036" y="849844"/>
                  </a:lnTo>
                  <a:lnTo>
                    <a:pt x="15105224" y="805418"/>
                  </a:lnTo>
                  <a:lnTo>
                    <a:pt x="15113358" y="759893"/>
                  </a:lnTo>
                  <a:lnTo>
                    <a:pt x="15118323" y="713382"/>
                  </a:lnTo>
                  <a:lnTo>
                    <a:pt x="15120004" y="666000"/>
                  </a:lnTo>
                  <a:lnTo>
                    <a:pt x="15120004" y="0"/>
                  </a:lnTo>
                  <a:close/>
                </a:path>
              </a:pathLst>
            </a:custGeom>
            <a:solidFill>
              <a:srgbClr val="F2AE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5212248" y="391348"/>
            <a:ext cx="4558665" cy="839469"/>
          </a:xfrm>
          <a:custGeom>
            <a:avLst/>
            <a:gdLst/>
            <a:ahLst/>
            <a:cxnLst/>
            <a:rect l="l" t="t" r="r" b="b"/>
            <a:pathLst>
              <a:path w="4558665" h="839469">
                <a:moveTo>
                  <a:pt x="4558215" y="0"/>
                </a:moveTo>
                <a:lnTo>
                  <a:pt x="0" y="0"/>
                </a:lnTo>
                <a:lnTo>
                  <a:pt x="0" y="839271"/>
                </a:lnTo>
                <a:lnTo>
                  <a:pt x="4558215" y="839271"/>
                </a:lnTo>
                <a:lnTo>
                  <a:pt x="4558215" y="0"/>
                </a:lnTo>
                <a:close/>
              </a:path>
            </a:pathLst>
          </a:custGeom>
          <a:solidFill>
            <a:srgbClr val="000000">
              <a:alpha val="277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50165">
              <a:lnSpc>
                <a:spcPct val="100000"/>
              </a:lnSpc>
              <a:spcBef>
                <a:spcPts val="90"/>
              </a:spcBef>
            </a:pPr>
            <a:r>
              <a:rPr spc="-80" dirty="0"/>
              <a:t>ЭВАКУАЦИЯ</a:t>
            </a:r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748" y="0"/>
            <a:ext cx="1883761" cy="1877745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2537" y="2090469"/>
            <a:ext cx="13639165" cy="8601710"/>
            <a:chOff x="42537" y="2090469"/>
            <a:chExt cx="13639165" cy="860171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2537" y="2090469"/>
              <a:ext cx="9161495" cy="860153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436154" y="2230726"/>
              <a:ext cx="12245340" cy="6662420"/>
            </a:xfrm>
            <a:custGeom>
              <a:avLst/>
              <a:gdLst/>
              <a:ahLst/>
              <a:cxnLst/>
              <a:rect l="l" t="t" r="r" b="b"/>
              <a:pathLst>
                <a:path w="12245340" h="6662420">
                  <a:moveTo>
                    <a:pt x="12240006" y="4646155"/>
                  </a:moveTo>
                  <a:lnTo>
                    <a:pt x="12232627" y="4600765"/>
                  </a:lnTo>
                  <a:lnTo>
                    <a:pt x="12212130" y="4561256"/>
                  </a:lnTo>
                  <a:lnTo>
                    <a:pt x="12180900" y="4530039"/>
                  </a:lnTo>
                  <a:lnTo>
                    <a:pt x="12141391" y="4509528"/>
                  </a:lnTo>
                  <a:lnTo>
                    <a:pt x="12096001" y="4502150"/>
                  </a:lnTo>
                  <a:lnTo>
                    <a:pt x="144005" y="4502150"/>
                  </a:lnTo>
                  <a:lnTo>
                    <a:pt x="98615" y="4509528"/>
                  </a:lnTo>
                  <a:lnTo>
                    <a:pt x="59105" y="4530039"/>
                  </a:lnTo>
                  <a:lnTo>
                    <a:pt x="27876" y="4561256"/>
                  </a:lnTo>
                  <a:lnTo>
                    <a:pt x="7378" y="4600765"/>
                  </a:lnTo>
                  <a:lnTo>
                    <a:pt x="0" y="4646155"/>
                  </a:lnTo>
                  <a:lnTo>
                    <a:pt x="0" y="6518148"/>
                  </a:lnTo>
                  <a:lnTo>
                    <a:pt x="7378" y="6563550"/>
                  </a:lnTo>
                  <a:lnTo>
                    <a:pt x="27876" y="6603060"/>
                  </a:lnTo>
                  <a:lnTo>
                    <a:pt x="59105" y="6634277"/>
                  </a:lnTo>
                  <a:lnTo>
                    <a:pt x="98615" y="6654787"/>
                  </a:lnTo>
                  <a:lnTo>
                    <a:pt x="144005" y="6662153"/>
                  </a:lnTo>
                  <a:lnTo>
                    <a:pt x="12096001" y="6662153"/>
                  </a:lnTo>
                  <a:lnTo>
                    <a:pt x="12141391" y="6654787"/>
                  </a:lnTo>
                  <a:lnTo>
                    <a:pt x="12180900" y="6634277"/>
                  </a:lnTo>
                  <a:lnTo>
                    <a:pt x="12212130" y="6603060"/>
                  </a:lnTo>
                  <a:lnTo>
                    <a:pt x="12232627" y="6563550"/>
                  </a:lnTo>
                  <a:lnTo>
                    <a:pt x="12240006" y="6518148"/>
                  </a:lnTo>
                  <a:lnTo>
                    <a:pt x="12240006" y="4646155"/>
                  </a:lnTo>
                  <a:close/>
                </a:path>
                <a:path w="12245340" h="6662420">
                  <a:moveTo>
                    <a:pt x="12243803" y="143992"/>
                  </a:moveTo>
                  <a:lnTo>
                    <a:pt x="12236425" y="98602"/>
                  </a:lnTo>
                  <a:lnTo>
                    <a:pt x="12215914" y="59093"/>
                  </a:lnTo>
                  <a:lnTo>
                    <a:pt x="12184698" y="27876"/>
                  </a:lnTo>
                  <a:lnTo>
                    <a:pt x="12145188" y="7366"/>
                  </a:lnTo>
                  <a:lnTo>
                    <a:pt x="12099798" y="0"/>
                  </a:lnTo>
                  <a:lnTo>
                    <a:pt x="147802" y="0"/>
                  </a:lnTo>
                  <a:lnTo>
                    <a:pt x="102412" y="7366"/>
                  </a:lnTo>
                  <a:lnTo>
                    <a:pt x="62890" y="27876"/>
                  </a:lnTo>
                  <a:lnTo>
                    <a:pt x="31673" y="59093"/>
                  </a:lnTo>
                  <a:lnTo>
                    <a:pt x="11163" y="98602"/>
                  </a:lnTo>
                  <a:lnTo>
                    <a:pt x="3797" y="143992"/>
                  </a:lnTo>
                  <a:lnTo>
                    <a:pt x="3797" y="756005"/>
                  </a:lnTo>
                  <a:lnTo>
                    <a:pt x="11163" y="801382"/>
                  </a:lnTo>
                  <a:lnTo>
                    <a:pt x="31673" y="840905"/>
                  </a:lnTo>
                  <a:lnTo>
                    <a:pt x="62890" y="872121"/>
                  </a:lnTo>
                  <a:lnTo>
                    <a:pt x="102412" y="892632"/>
                  </a:lnTo>
                  <a:lnTo>
                    <a:pt x="147802" y="899998"/>
                  </a:lnTo>
                  <a:lnTo>
                    <a:pt x="12099798" y="899998"/>
                  </a:lnTo>
                  <a:lnTo>
                    <a:pt x="12145188" y="892632"/>
                  </a:lnTo>
                  <a:lnTo>
                    <a:pt x="12184698" y="872121"/>
                  </a:lnTo>
                  <a:lnTo>
                    <a:pt x="12215914" y="840905"/>
                  </a:lnTo>
                  <a:lnTo>
                    <a:pt x="12236425" y="801382"/>
                  </a:lnTo>
                  <a:lnTo>
                    <a:pt x="12243803" y="756005"/>
                  </a:lnTo>
                  <a:lnTo>
                    <a:pt x="12243803" y="143992"/>
                  </a:lnTo>
                  <a:close/>
                </a:path>
                <a:path w="12245340" h="6662420">
                  <a:moveTo>
                    <a:pt x="12245086" y="1228178"/>
                  </a:moveTo>
                  <a:lnTo>
                    <a:pt x="12237707" y="1182789"/>
                  </a:lnTo>
                  <a:lnTo>
                    <a:pt x="12217210" y="1143266"/>
                  </a:lnTo>
                  <a:lnTo>
                    <a:pt x="12185993" y="1112050"/>
                  </a:lnTo>
                  <a:lnTo>
                    <a:pt x="12146471" y="1091552"/>
                  </a:lnTo>
                  <a:lnTo>
                    <a:pt x="12101081" y="1084173"/>
                  </a:lnTo>
                  <a:lnTo>
                    <a:pt x="149085" y="1084173"/>
                  </a:lnTo>
                  <a:lnTo>
                    <a:pt x="103695" y="1091552"/>
                  </a:lnTo>
                  <a:lnTo>
                    <a:pt x="64185" y="1112050"/>
                  </a:lnTo>
                  <a:lnTo>
                    <a:pt x="32969" y="1143266"/>
                  </a:lnTo>
                  <a:lnTo>
                    <a:pt x="12458" y="1182789"/>
                  </a:lnTo>
                  <a:lnTo>
                    <a:pt x="5080" y="1228178"/>
                  </a:lnTo>
                  <a:lnTo>
                    <a:pt x="5080" y="2560167"/>
                  </a:lnTo>
                  <a:lnTo>
                    <a:pt x="12458" y="2605557"/>
                  </a:lnTo>
                  <a:lnTo>
                    <a:pt x="32969" y="2645079"/>
                  </a:lnTo>
                  <a:lnTo>
                    <a:pt x="64185" y="2676296"/>
                  </a:lnTo>
                  <a:lnTo>
                    <a:pt x="103695" y="2696794"/>
                  </a:lnTo>
                  <a:lnTo>
                    <a:pt x="149085" y="2704173"/>
                  </a:lnTo>
                  <a:lnTo>
                    <a:pt x="12101081" y="2704173"/>
                  </a:lnTo>
                  <a:lnTo>
                    <a:pt x="12146471" y="2696794"/>
                  </a:lnTo>
                  <a:lnTo>
                    <a:pt x="12185993" y="2676296"/>
                  </a:lnTo>
                  <a:lnTo>
                    <a:pt x="12217210" y="2645079"/>
                  </a:lnTo>
                  <a:lnTo>
                    <a:pt x="12237707" y="2605557"/>
                  </a:lnTo>
                  <a:lnTo>
                    <a:pt x="12245086" y="2560167"/>
                  </a:lnTo>
                  <a:lnTo>
                    <a:pt x="12245086" y="1228178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6006499" y="9135483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09" h="1134109">
                  <a:moveTo>
                    <a:pt x="1096214" y="0"/>
                  </a:moveTo>
                  <a:lnTo>
                    <a:pt x="37853" y="0"/>
                  </a:lnTo>
                  <a:lnTo>
                    <a:pt x="23127" y="2977"/>
                  </a:lnTo>
                  <a:lnTo>
                    <a:pt x="11094" y="11089"/>
                  </a:lnTo>
                  <a:lnTo>
                    <a:pt x="2977" y="23108"/>
                  </a:lnTo>
                  <a:lnTo>
                    <a:pt x="0" y="37806"/>
                  </a:lnTo>
                  <a:lnTo>
                    <a:pt x="0" y="1096242"/>
                  </a:lnTo>
                  <a:lnTo>
                    <a:pt x="2977" y="1110931"/>
                  </a:lnTo>
                  <a:lnTo>
                    <a:pt x="11094" y="1122944"/>
                  </a:lnTo>
                  <a:lnTo>
                    <a:pt x="23127" y="1131052"/>
                  </a:lnTo>
                  <a:lnTo>
                    <a:pt x="37853" y="1134028"/>
                  </a:lnTo>
                  <a:lnTo>
                    <a:pt x="1096214" y="1134028"/>
                  </a:lnTo>
                  <a:lnTo>
                    <a:pt x="1110915" y="1131052"/>
                  </a:lnTo>
                  <a:lnTo>
                    <a:pt x="1122927" y="1122944"/>
                  </a:lnTo>
                  <a:lnTo>
                    <a:pt x="1131030" y="1110931"/>
                  </a:lnTo>
                  <a:lnTo>
                    <a:pt x="1134003" y="1096242"/>
                  </a:lnTo>
                  <a:lnTo>
                    <a:pt x="1134003" y="37806"/>
                  </a:lnTo>
                  <a:lnTo>
                    <a:pt x="1131030" y="23108"/>
                  </a:lnTo>
                  <a:lnTo>
                    <a:pt x="1122927" y="11089"/>
                  </a:lnTo>
                  <a:lnTo>
                    <a:pt x="1110915" y="2977"/>
                  </a:lnTo>
                  <a:lnTo>
                    <a:pt x="10962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5943523" y="9072507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189" y="0"/>
                  </a:moveTo>
                  <a:lnTo>
                    <a:pt x="100829" y="0"/>
                  </a:lnTo>
                  <a:lnTo>
                    <a:pt x="61581" y="7920"/>
                  </a:lnTo>
                  <a:lnTo>
                    <a:pt x="29531" y="29518"/>
                  </a:lnTo>
                  <a:lnTo>
                    <a:pt x="7923" y="61553"/>
                  </a:lnTo>
                  <a:lnTo>
                    <a:pt x="0" y="100782"/>
                  </a:lnTo>
                  <a:lnTo>
                    <a:pt x="0" y="1159217"/>
                  </a:lnTo>
                  <a:lnTo>
                    <a:pt x="7923" y="1198445"/>
                  </a:lnTo>
                  <a:lnTo>
                    <a:pt x="29531" y="1230480"/>
                  </a:lnTo>
                  <a:lnTo>
                    <a:pt x="61581" y="1252079"/>
                  </a:lnTo>
                  <a:lnTo>
                    <a:pt x="100829" y="1260000"/>
                  </a:lnTo>
                  <a:lnTo>
                    <a:pt x="1159189" y="1260000"/>
                  </a:lnTo>
                  <a:lnTo>
                    <a:pt x="1198420" y="1252079"/>
                  </a:lnTo>
                  <a:lnTo>
                    <a:pt x="1230464" y="1230480"/>
                  </a:lnTo>
                  <a:lnTo>
                    <a:pt x="1252074" y="1198445"/>
                  </a:lnTo>
                  <a:lnTo>
                    <a:pt x="1252365" y="1197004"/>
                  </a:lnTo>
                  <a:lnTo>
                    <a:pt x="100829" y="1197004"/>
                  </a:lnTo>
                  <a:lnTo>
                    <a:pt x="86103" y="1194028"/>
                  </a:lnTo>
                  <a:lnTo>
                    <a:pt x="74069" y="1185919"/>
                  </a:lnTo>
                  <a:lnTo>
                    <a:pt x="65952" y="1173906"/>
                  </a:lnTo>
                  <a:lnTo>
                    <a:pt x="62975" y="1159217"/>
                  </a:lnTo>
                  <a:lnTo>
                    <a:pt x="62975" y="100782"/>
                  </a:lnTo>
                  <a:lnTo>
                    <a:pt x="65952" y="86084"/>
                  </a:lnTo>
                  <a:lnTo>
                    <a:pt x="74069" y="74064"/>
                  </a:lnTo>
                  <a:lnTo>
                    <a:pt x="86103" y="65952"/>
                  </a:lnTo>
                  <a:lnTo>
                    <a:pt x="100829" y="62975"/>
                  </a:lnTo>
                  <a:lnTo>
                    <a:pt x="1252361" y="62975"/>
                  </a:lnTo>
                  <a:lnTo>
                    <a:pt x="1252074" y="61553"/>
                  </a:lnTo>
                  <a:lnTo>
                    <a:pt x="1230464" y="29518"/>
                  </a:lnTo>
                  <a:lnTo>
                    <a:pt x="1198420" y="7920"/>
                  </a:lnTo>
                  <a:lnTo>
                    <a:pt x="1159189" y="0"/>
                  </a:lnTo>
                  <a:close/>
                </a:path>
                <a:path w="1260475" h="1260475">
                  <a:moveTo>
                    <a:pt x="1252361" y="62975"/>
                  </a:moveTo>
                  <a:lnTo>
                    <a:pt x="1159189" y="62975"/>
                  </a:lnTo>
                  <a:lnTo>
                    <a:pt x="1173890" y="65952"/>
                  </a:lnTo>
                  <a:lnTo>
                    <a:pt x="1185903" y="74064"/>
                  </a:lnTo>
                  <a:lnTo>
                    <a:pt x="1194006" y="86084"/>
                  </a:lnTo>
                  <a:lnTo>
                    <a:pt x="1196978" y="100782"/>
                  </a:lnTo>
                  <a:lnTo>
                    <a:pt x="1196978" y="1159217"/>
                  </a:lnTo>
                  <a:lnTo>
                    <a:pt x="1194006" y="1173906"/>
                  </a:lnTo>
                  <a:lnTo>
                    <a:pt x="1185903" y="1185919"/>
                  </a:lnTo>
                  <a:lnTo>
                    <a:pt x="1173890" y="1194028"/>
                  </a:lnTo>
                  <a:lnTo>
                    <a:pt x="1159189" y="1197004"/>
                  </a:lnTo>
                  <a:lnTo>
                    <a:pt x="1252365" y="1197004"/>
                  </a:lnTo>
                  <a:lnTo>
                    <a:pt x="1260000" y="1159217"/>
                  </a:lnTo>
                  <a:lnTo>
                    <a:pt x="1260000" y="100782"/>
                  </a:lnTo>
                  <a:lnTo>
                    <a:pt x="1252361" y="62975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225048" y="9940759"/>
              <a:ext cx="286385" cy="145415"/>
            </a:xfrm>
            <a:custGeom>
              <a:avLst/>
              <a:gdLst/>
              <a:ahLst/>
              <a:cxnLst/>
              <a:rect l="l" t="t" r="r" b="b"/>
              <a:pathLst>
                <a:path w="286384" h="145415">
                  <a:moveTo>
                    <a:pt x="210372" y="0"/>
                  </a:moveTo>
                  <a:lnTo>
                    <a:pt x="105180" y="31128"/>
                  </a:lnTo>
                  <a:lnTo>
                    <a:pt x="26678" y="78536"/>
                  </a:lnTo>
                  <a:lnTo>
                    <a:pt x="0" y="102243"/>
                  </a:lnTo>
                  <a:lnTo>
                    <a:pt x="139258" y="145205"/>
                  </a:lnTo>
                  <a:lnTo>
                    <a:pt x="285969" y="120016"/>
                  </a:lnTo>
                  <a:lnTo>
                    <a:pt x="210372" y="0"/>
                  </a:lnTo>
                  <a:close/>
                </a:path>
              </a:pathLst>
            </a:custGeom>
            <a:solidFill>
              <a:srgbClr val="F6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6215075" y="9352721"/>
              <a:ext cx="705485" cy="774065"/>
            </a:xfrm>
            <a:custGeom>
              <a:avLst/>
              <a:gdLst/>
              <a:ahLst/>
              <a:cxnLst/>
              <a:rect l="l" t="t" r="r" b="b"/>
              <a:pathLst>
                <a:path w="705484" h="774065">
                  <a:moveTo>
                    <a:pt x="298945" y="251739"/>
                  </a:moveTo>
                  <a:lnTo>
                    <a:pt x="290398" y="241439"/>
                  </a:lnTo>
                  <a:lnTo>
                    <a:pt x="267106" y="233032"/>
                  </a:lnTo>
                  <a:lnTo>
                    <a:pt x="232562" y="227368"/>
                  </a:lnTo>
                  <a:lnTo>
                    <a:pt x="190271" y="225285"/>
                  </a:lnTo>
                  <a:lnTo>
                    <a:pt x="147955" y="227368"/>
                  </a:lnTo>
                  <a:lnTo>
                    <a:pt x="113423" y="233032"/>
                  </a:lnTo>
                  <a:lnTo>
                    <a:pt x="90131" y="241439"/>
                  </a:lnTo>
                  <a:lnTo>
                    <a:pt x="81597" y="251739"/>
                  </a:lnTo>
                  <a:lnTo>
                    <a:pt x="88963" y="260629"/>
                  </a:lnTo>
                  <a:lnTo>
                    <a:pt x="88963" y="289306"/>
                  </a:lnTo>
                  <a:lnTo>
                    <a:pt x="83870" y="289306"/>
                  </a:lnTo>
                  <a:lnTo>
                    <a:pt x="80225" y="292938"/>
                  </a:lnTo>
                  <a:lnTo>
                    <a:pt x="80225" y="301929"/>
                  </a:lnTo>
                  <a:lnTo>
                    <a:pt x="83870" y="305549"/>
                  </a:lnTo>
                  <a:lnTo>
                    <a:pt x="88963" y="305549"/>
                  </a:lnTo>
                  <a:lnTo>
                    <a:pt x="88963" y="326796"/>
                  </a:lnTo>
                  <a:lnTo>
                    <a:pt x="83870" y="326796"/>
                  </a:lnTo>
                  <a:lnTo>
                    <a:pt x="80225" y="330441"/>
                  </a:lnTo>
                  <a:lnTo>
                    <a:pt x="80225" y="339432"/>
                  </a:lnTo>
                  <a:lnTo>
                    <a:pt x="83870" y="343052"/>
                  </a:lnTo>
                  <a:lnTo>
                    <a:pt x="88963" y="343052"/>
                  </a:lnTo>
                  <a:lnTo>
                    <a:pt x="88963" y="364299"/>
                  </a:lnTo>
                  <a:lnTo>
                    <a:pt x="83870" y="364299"/>
                  </a:lnTo>
                  <a:lnTo>
                    <a:pt x="80225" y="367944"/>
                  </a:lnTo>
                  <a:lnTo>
                    <a:pt x="80225" y="376923"/>
                  </a:lnTo>
                  <a:lnTo>
                    <a:pt x="83870" y="380555"/>
                  </a:lnTo>
                  <a:lnTo>
                    <a:pt x="88963" y="380555"/>
                  </a:lnTo>
                  <a:lnTo>
                    <a:pt x="88963" y="401802"/>
                  </a:lnTo>
                  <a:lnTo>
                    <a:pt x="83870" y="401802"/>
                  </a:lnTo>
                  <a:lnTo>
                    <a:pt x="80225" y="405434"/>
                  </a:lnTo>
                  <a:lnTo>
                    <a:pt x="80225" y="414401"/>
                  </a:lnTo>
                  <a:lnTo>
                    <a:pt x="83870" y="418045"/>
                  </a:lnTo>
                  <a:lnTo>
                    <a:pt x="88963" y="418045"/>
                  </a:lnTo>
                  <a:lnTo>
                    <a:pt x="88963" y="439293"/>
                  </a:lnTo>
                  <a:lnTo>
                    <a:pt x="83870" y="439293"/>
                  </a:lnTo>
                  <a:lnTo>
                    <a:pt x="80225" y="442937"/>
                  </a:lnTo>
                  <a:lnTo>
                    <a:pt x="80225" y="451891"/>
                  </a:lnTo>
                  <a:lnTo>
                    <a:pt x="83870" y="455536"/>
                  </a:lnTo>
                  <a:lnTo>
                    <a:pt x="88963" y="455536"/>
                  </a:lnTo>
                  <a:lnTo>
                    <a:pt x="88963" y="476783"/>
                  </a:lnTo>
                  <a:lnTo>
                    <a:pt x="83870" y="476783"/>
                  </a:lnTo>
                  <a:lnTo>
                    <a:pt x="80225" y="480415"/>
                  </a:lnTo>
                  <a:lnTo>
                    <a:pt x="80225" y="489394"/>
                  </a:lnTo>
                  <a:lnTo>
                    <a:pt x="83870" y="493026"/>
                  </a:lnTo>
                  <a:lnTo>
                    <a:pt x="88963" y="493026"/>
                  </a:lnTo>
                  <a:lnTo>
                    <a:pt x="88963" y="500621"/>
                  </a:lnTo>
                  <a:lnTo>
                    <a:pt x="147955" y="533844"/>
                  </a:lnTo>
                  <a:lnTo>
                    <a:pt x="190271" y="535927"/>
                  </a:lnTo>
                  <a:lnTo>
                    <a:pt x="232562" y="533844"/>
                  </a:lnTo>
                  <a:lnTo>
                    <a:pt x="267106" y="528180"/>
                  </a:lnTo>
                  <a:lnTo>
                    <a:pt x="290398" y="519785"/>
                  </a:lnTo>
                  <a:lnTo>
                    <a:pt x="298945" y="509498"/>
                  </a:lnTo>
                  <a:lnTo>
                    <a:pt x="293928" y="503466"/>
                  </a:lnTo>
                  <a:lnTo>
                    <a:pt x="293928" y="493026"/>
                  </a:lnTo>
                  <a:lnTo>
                    <a:pt x="295262" y="493026"/>
                  </a:lnTo>
                  <a:lnTo>
                    <a:pt x="298945" y="489394"/>
                  </a:lnTo>
                  <a:lnTo>
                    <a:pt x="298945" y="484898"/>
                  </a:lnTo>
                  <a:lnTo>
                    <a:pt x="298945" y="480415"/>
                  </a:lnTo>
                  <a:lnTo>
                    <a:pt x="295262" y="476783"/>
                  </a:lnTo>
                  <a:lnTo>
                    <a:pt x="293928" y="476783"/>
                  </a:lnTo>
                  <a:lnTo>
                    <a:pt x="293928" y="455536"/>
                  </a:lnTo>
                  <a:lnTo>
                    <a:pt x="295262" y="455536"/>
                  </a:lnTo>
                  <a:lnTo>
                    <a:pt x="298945" y="451891"/>
                  </a:lnTo>
                  <a:lnTo>
                    <a:pt x="298945" y="447421"/>
                  </a:lnTo>
                  <a:lnTo>
                    <a:pt x="298945" y="442937"/>
                  </a:lnTo>
                  <a:lnTo>
                    <a:pt x="295262" y="439293"/>
                  </a:lnTo>
                  <a:lnTo>
                    <a:pt x="293928" y="439293"/>
                  </a:lnTo>
                  <a:lnTo>
                    <a:pt x="293928" y="418045"/>
                  </a:lnTo>
                  <a:lnTo>
                    <a:pt x="295262" y="418045"/>
                  </a:lnTo>
                  <a:lnTo>
                    <a:pt x="298945" y="414401"/>
                  </a:lnTo>
                  <a:lnTo>
                    <a:pt x="298945" y="409917"/>
                  </a:lnTo>
                  <a:lnTo>
                    <a:pt x="298945" y="405434"/>
                  </a:lnTo>
                  <a:lnTo>
                    <a:pt x="295262" y="401802"/>
                  </a:lnTo>
                  <a:lnTo>
                    <a:pt x="293928" y="401802"/>
                  </a:lnTo>
                  <a:lnTo>
                    <a:pt x="293928" y="380555"/>
                  </a:lnTo>
                  <a:lnTo>
                    <a:pt x="295262" y="380555"/>
                  </a:lnTo>
                  <a:lnTo>
                    <a:pt x="298945" y="376923"/>
                  </a:lnTo>
                  <a:lnTo>
                    <a:pt x="298945" y="372427"/>
                  </a:lnTo>
                  <a:lnTo>
                    <a:pt x="298945" y="367944"/>
                  </a:lnTo>
                  <a:lnTo>
                    <a:pt x="295262" y="364299"/>
                  </a:lnTo>
                  <a:lnTo>
                    <a:pt x="293928" y="364299"/>
                  </a:lnTo>
                  <a:lnTo>
                    <a:pt x="293928" y="343052"/>
                  </a:lnTo>
                  <a:lnTo>
                    <a:pt x="295262" y="343052"/>
                  </a:lnTo>
                  <a:lnTo>
                    <a:pt x="298945" y="339432"/>
                  </a:lnTo>
                  <a:lnTo>
                    <a:pt x="298945" y="334937"/>
                  </a:lnTo>
                  <a:lnTo>
                    <a:pt x="298945" y="330441"/>
                  </a:lnTo>
                  <a:lnTo>
                    <a:pt x="295262" y="326796"/>
                  </a:lnTo>
                  <a:lnTo>
                    <a:pt x="293928" y="326796"/>
                  </a:lnTo>
                  <a:lnTo>
                    <a:pt x="293928" y="305549"/>
                  </a:lnTo>
                  <a:lnTo>
                    <a:pt x="295262" y="305549"/>
                  </a:lnTo>
                  <a:lnTo>
                    <a:pt x="298945" y="301929"/>
                  </a:lnTo>
                  <a:lnTo>
                    <a:pt x="298945" y="297434"/>
                  </a:lnTo>
                  <a:lnTo>
                    <a:pt x="298945" y="292938"/>
                  </a:lnTo>
                  <a:lnTo>
                    <a:pt x="295262" y="289306"/>
                  </a:lnTo>
                  <a:lnTo>
                    <a:pt x="293928" y="289306"/>
                  </a:lnTo>
                  <a:lnTo>
                    <a:pt x="293928" y="257784"/>
                  </a:lnTo>
                  <a:lnTo>
                    <a:pt x="298945" y="251739"/>
                  </a:lnTo>
                  <a:close/>
                </a:path>
                <a:path w="705484" h="774065">
                  <a:moveTo>
                    <a:pt x="637603" y="37731"/>
                  </a:moveTo>
                  <a:lnTo>
                    <a:pt x="634580" y="22466"/>
                  </a:lnTo>
                  <a:lnTo>
                    <a:pt x="633984" y="21615"/>
                  </a:lnTo>
                  <a:lnTo>
                    <a:pt x="626160" y="10541"/>
                  </a:lnTo>
                  <a:lnTo>
                    <a:pt x="616026" y="4470"/>
                  </a:lnTo>
                  <a:lnTo>
                    <a:pt x="616026" y="22733"/>
                  </a:lnTo>
                  <a:lnTo>
                    <a:pt x="616026" y="63296"/>
                  </a:lnTo>
                  <a:lnTo>
                    <a:pt x="540207" y="63296"/>
                  </a:lnTo>
                  <a:lnTo>
                    <a:pt x="540207" y="22733"/>
                  </a:lnTo>
                  <a:lnTo>
                    <a:pt x="555002" y="21615"/>
                  </a:lnTo>
                  <a:lnTo>
                    <a:pt x="601218" y="21615"/>
                  </a:lnTo>
                  <a:lnTo>
                    <a:pt x="616026" y="22733"/>
                  </a:lnTo>
                  <a:lnTo>
                    <a:pt x="616026" y="4470"/>
                  </a:lnTo>
                  <a:lnTo>
                    <a:pt x="613219" y="2781"/>
                  </a:lnTo>
                  <a:lnTo>
                    <a:pt x="596684" y="0"/>
                  </a:lnTo>
                  <a:lnTo>
                    <a:pt x="559549" y="0"/>
                  </a:lnTo>
                  <a:lnTo>
                    <a:pt x="542988" y="2781"/>
                  </a:lnTo>
                  <a:lnTo>
                    <a:pt x="530059" y="10541"/>
                  </a:lnTo>
                  <a:lnTo>
                    <a:pt x="521652" y="22466"/>
                  </a:lnTo>
                  <a:lnTo>
                    <a:pt x="518642" y="37731"/>
                  </a:lnTo>
                  <a:lnTo>
                    <a:pt x="518642" y="84874"/>
                  </a:lnTo>
                  <a:lnTo>
                    <a:pt x="637603" y="84874"/>
                  </a:lnTo>
                  <a:lnTo>
                    <a:pt x="637603" y="63296"/>
                  </a:lnTo>
                  <a:lnTo>
                    <a:pt x="637603" y="37731"/>
                  </a:lnTo>
                  <a:close/>
                </a:path>
                <a:path w="705484" h="774065">
                  <a:moveTo>
                    <a:pt x="705231" y="338010"/>
                  </a:moveTo>
                  <a:lnTo>
                    <a:pt x="703897" y="327787"/>
                  </a:lnTo>
                  <a:lnTo>
                    <a:pt x="700125" y="318477"/>
                  </a:lnTo>
                  <a:lnTo>
                    <a:pt x="699592" y="317754"/>
                  </a:lnTo>
                  <a:lnTo>
                    <a:pt x="694232" y="310400"/>
                  </a:lnTo>
                  <a:lnTo>
                    <a:pt x="686574" y="303872"/>
                  </a:lnTo>
                  <a:lnTo>
                    <a:pt x="690943" y="298043"/>
                  </a:lnTo>
                  <a:lnTo>
                    <a:pt x="691883" y="296202"/>
                  </a:lnTo>
                  <a:lnTo>
                    <a:pt x="694245" y="291515"/>
                  </a:lnTo>
                  <a:lnTo>
                    <a:pt x="696315" y="284416"/>
                  </a:lnTo>
                  <a:lnTo>
                    <a:pt x="697039" y="276834"/>
                  </a:lnTo>
                  <a:lnTo>
                    <a:pt x="697039" y="225158"/>
                  </a:lnTo>
                  <a:lnTo>
                    <a:pt x="691362" y="205930"/>
                  </a:lnTo>
                  <a:lnTo>
                    <a:pt x="683691" y="190588"/>
                  </a:lnTo>
                  <a:lnTo>
                    <a:pt x="683691" y="338010"/>
                  </a:lnTo>
                  <a:lnTo>
                    <a:pt x="683691" y="391248"/>
                  </a:lnTo>
                  <a:lnTo>
                    <a:pt x="683691" y="453428"/>
                  </a:lnTo>
                  <a:lnTo>
                    <a:pt x="683691" y="506628"/>
                  </a:lnTo>
                  <a:lnTo>
                    <a:pt x="683679" y="568807"/>
                  </a:lnTo>
                  <a:lnTo>
                    <a:pt x="683679" y="621957"/>
                  </a:lnTo>
                  <a:lnTo>
                    <a:pt x="681939" y="629869"/>
                  </a:lnTo>
                  <a:lnTo>
                    <a:pt x="677189" y="636320"/>
                  </a:lnTo>
                  <a:lnTo>
                    <a:pt x="670179" y="640664"/>
                  </a:lnTo>
                  <a:lnTo>
                    <a:pt x="661606" y="642251"/>
                  </a:lnTo>
                  <a:lnTo>
                    <a:pt x="571411" y="642251"/>
                  </a:lnTo>
                  <a:lnTo>
                    <a:pt x="567880" y="635571"/>
                  </a:lnTo>
                  <a:lnTo>
                    <a:pt x="550252" y="616686"/>
                  </a:lnTo>
                  <a:lnTo>
                    <a:pt x="525386" y="599567"/>
                  </a:lnTo>
                  <a:lnTo>
                    <a:pt x="493928" y="586333"/>
                  </a:lnTo>
                  <a:lnTo>
                    <a:pt x="472617" y="580783"/>
                  </a:lnTo>
                  <a:lnTo>
                    <a:pt x="472617" y="568807"/>
                  </a:lnTo>
                  <a:lnTo>
                    <a:pt x="474345" y="560895"/>
                  </a:lnTo>
                  <a:lnTo>
                    <a:pt x="479069" y="554431"/>
                  </a:lnTo>
                  <a:lnTo>
                    <a:pt x="486079" y="550075"/>
                  </a:lnTo>
                  <a:lnTo>
                    <a:pt x="494652" y="548474"/>
                  </a:lnTo>
                  <a:lnTo>
                    <a:pt x="661606" y="548474"/>
                  </a:lnTo>
                  <a:lnTo>
                    <a:pt x="670179" y="550075"/>
                  </a:lnTo>
                  <a:lnTo>
                    <a:pt x="677189" y="554431"/>
                  </a:lnTo>
                  <a:lnTo>
                    <a:pt x="681939" y="560895"/>
                  </a:lnTo>
                  <a:lnTo>
                    <a:pt x="683679" y="568807"/>
                  </a:lnTo>
                  <a:lnTo>
                    <a:pt x="683679" y="506691"/>
                  </a:lnTo>
                  <a:lnTo>
                    <a:pt x="681939" y="514515"/>
                  </a:lnTo>
                  <a:lnTo>
                    <a:pt x="677202" y="520954"/>
                  </a:lnTo>
                  <a:lnTo>
                    <a:pt x="670179" y="525297"/>
                  </a:lnTo>
                  <a:lnTo>
                    <a:pt x="661619" y="526884"/>
                  </a:lnTo>
                  <a:lnTo>
                    <a:pt x="494652" y="526884"/>
                  </a:lnTo>
                  <a:lnTo>
                    <a:pt x="486079" y="525297"/>
                  </a:lnTo>
                  <a:lnTo>
                    <a:pt x="479069" y="520954"/>
                  </a:lnTo>
                  <a:lnTo>
                    <a:pt x="474345" y="514515"/>
                  </a:lnTo>
                  <a:lnTo>
                    <a:pt x="472605" y="506628"/>
                  </a:lnTo>
                  <a:lnTo>
                    <a:pt x="472605" y="453428"/>
                  </a:lnTo>
                  <a:lnTo>
                    <a:pt x="474345" y="445516"/>
                  </a:lnTo>
                  <a:lnTo>
                    <a:pt x="479069" y="439039"/>
                  </a:lnTo>
                  <a:lnTo>
                    <a:pt x="486079" y="434657"/>
                  </a:lnTo>
                  <a:lnTo>
                    <a:pt x="494639" y="433057"/>
                  </a:lnTo>
                  <a:lnTo>
                    <a:pt x="661619" y="433057"/>
                  </a:lnTo>
                  <a:lnTo>
                    <a:pt x="670179" y="434657"/>
                  </a:lnTo>
                  <a:lnTo>
                    <a:pt x="677202" y="439039"/>
                  </a:lnTo>
                  <a:lnTo>
                    <a:pt x="681939" y="445516"/>
                  </a:lnTo>
                  <a:lnTo>
                    <a:pt x="683691" y="453428"/>
                  </a:lnTo>
                  <a:lnTo>
                    <a:pt x="683691" y="391248"/>
                  </a:lnTo>
                  <a:lnTo>
                    <a:pt x="681939" y="399135"/>
                  </a:lnTo>
                  <a:lnTo>
                    <a:pt x="677202" y="405599"/>
                  </a:lnTo>
                  <a:lnTo>
                    <a:pt x="670179" y="409956"/>
                  </a:lnTo>
                  <a:lnTo>
                    <a:pt x="661619" y="411556"/>
                  </a:lnTo>
                  <a:lnTo>
                    <a:pt x="494639" y="411556"/>
                  </a:lnTo>
                  <a:lnTo>
                    <a:pt x="486079" y="409956"/>
                  </a:lnTo>
                  <a:lnTo>
                    <a:pt x="479069" y="405599"/>
                  </a:lnTo>
                  <a:lnTo>
                    <a:pt x="474345" y="399135"/>
                  </a:lnTo>
                  <a:lnTo>
                    <a:pt x="472605" y="391248"/>
                  </a:lnTo>
                  <a:lnTo>
                    <a:pt x="472605" y="338010"/>
                  </a:lnTo>
                  <a:lnTo>
                    <a:pt x="474345" y="330136"/>
                  </a:lnTo>
                  <a:lnTo>
                    <a:pt x="479069" y="323697"/>
                  </a:lnTo>
                  <a:lnTo>
                    <a:pt x="486079" y="319354"/>
                  </a:lnTo>
                  <a:lnTo>
                    <a:pt x="494639" y="317754"/>
                  </a:lnTo>
                  <a:lnTo>
                    <a:pt x="661619" y="317754"/>
                  </a:lnTo>
                  <a:lnTo>
                    <a:pt x="670179" y="319354"/>
                  </a:lnTo>
                  <a:lnTo>
                    <a:pt x="677202" y="323697"/>
                  </a:lnTo>
                  <a:lnTo>
                    <a:pt x="681939" y="330136"/>
                  </a:lnTo>
                  <a:lnTo>
                    <a:pt x="683691" y="338010"/>
                  </a:lnTo>
                  <a:lnTo>
                    <a:pt x="683691" y="190588"/>
                  </a:lnTo>
                  <a:lnTo>
                    <a:pt x="677291" y="177787"/>
                  </a:lnTo>
                  <a:lnTo>
                    <a:pt x="675500" y="174701"/>
                  </a:lnTo>
                  <a:lnTo>
                    <a:pt x="675500" y="225158"/>
                  </a:lnTo>
                  <a:lnTo>
                    <a:pt x="675500" y="276834"/>
                  </a:lnTo>
                  <a:lnTo>
                    <a:pt x="673938" y="284353"/>
                  </a:lnTo>
                  <a:lnTo>
                    <a:pt x="669696" y="290512"/>
                  </a:lnTo>
                  <a:lnTo>
                    <a:pt x="663422" y="294665"/>
                  </a:lnTo>
                  <a:lnTo>
                    <a:pt x="655751" y="296202"/>
                  </a:lnTo>
                  <a:lnTo>
                    <a:pt x="500519" y="296202"/>
                  </a:lnTo>
                  <a:lnTo>
                    <a:pt x="492823" y="294665"/>
                  </a:lnTo>
                  <a:lnTo>
                    <a:pt x="486511" y="290512"/>
                  </a:lnTo>
                  <a:lnTo>
                    <a:pt x="482257" y="284353"/>
                  </a:lnTo>
                  <a:lnTo>
                    <a:pt x="480695" y="276834"/>
                  </a:lnTo>
                  <a:lnTo>
                    <a:pt x="480733" y="225158"/>
                  </a:lnTo>
                  <a:lnTo>
                    <a:pt x="488251" y="206502"/>
                  </a:lnTo>
                  <a:lnTo>
                    <a:pt x="505002" y="176276"/>
                  </a:lnTo>
                  <a:lnTo>
                    <a:pt x="524256" y="144221"/>
                  </a:lnTo>
                  <a:lnTo>
                    <a:pt x="540092" y="118706"/>
                  </a:lnTo>
                  <a:lnTo>
                    <a:pt x="616191" y="118706"/>
                  </a:lnTo>
                  <a:lnTo>
                    <a:pt x="634149" y="146837"/>
                  </a:lnTo>
                  <a:lnTo>
                    <a:pt x="653351" y="179235"/>
                  </a:lnTo>
                  <a:lnTo>
                    <a:pt x="668807" y="207987"/>
                  </a:lnTo>
                  <a:lnTo>
                    <a:pt x="675500" y="225158"/>
                  </a:lnTo>
                  <a:lnTo>
                    <a:pt x="675500" y="174701"/>
                  </a:lnTo>
                  <a:lnTo>
                    <a:pt x="659282" y="146723"/>
                  </a:lnTo>
                  <a:lnTo>
                    <a:pt x="641819" y="118706"/>
                  </a:lnTo>
                  <a:lnTo>
                    <a:pt x="655027" y="118706"/>
                  </a:lnTo>
                  <a:lnTo>
                    <a:pt x="659853" y="113893"/>
                  </a:lnTo>
                  <a:lnTo>
                    <a:pt x="659853" y="101981"/>
                  </a:lnTo>
                  <a:lnTo>
                    <a:pt x="655027" y="97167"/>
                  </a:lnTo>
                  <a:lnTo>
                    <a:pt x="627468" y="97167"/>
                  </a:lnTo>
                  <a:lnTo>
                    <a:pt x="627303" y="96875"/>
                  </a:lnTo>
                  <a:lnTo>
                    <a:pt x="627011" y="96456"/>
                  </a:lnTo>
                  <a:lnTo>
                    <a:pt x="626808" y="96253"/>
                  </a:lnTo>
                  <a:lnTo>
                    <a:pt x="625627" y="97167"/>
                  </a:lnTo>
                  <a:lnTo>
                    <a:pt x="528548" y="97167"/>
                  </a:lnTo>
                  <a:lnTo>
                    <a:pt x="528231" y="96951"/>
                  </a:lnTo>
                  <a:lnTo>
                    <a:pt x="528104" y="97167"/>
                  </a:lnTo>
                  <a:lnTo>
                    <a:pt x="501218" y="97167"/>
                  </a:lnTo>
                  <a:lnTo>
                    <a:pt x="496379" y="101981"/>
                  </a:lnTo>
                  <a:lnTo>
                    <a:pt x="496379" y="113893"/>
                  </a:lnTo>
                  <a:lnTo>
                    <a:pt x="501218" y="118706"/>
                  </a:lnTo>
                  <a:lnTo>
                    <a:pt x="514667" y="118706"/>
                  </a:lnTo>
                  <a:lnTo>
                    <a:pt x="491147" y="157238"/>
                  </a:lnTo>
                  <a:lnTo>
                    <a:pt x="473722" y="187896"/>
                  </a:lnTo>
                  <a:lnTo>
                    <a:pt x="462902" y="210578"/>
                  </a:lnTo>
                  <a:lnTo>
                    <a:pt x="459181" y="225158"/>
                  </a:lnTo>
                  <a:lnTo>
                    <a:pt x="459181" y="276834"/>
                  </a:lnTo>
                  <a:lnTo>
                    <a:pt x="459917" y="284416"/>
                  </a:lnTo>
                  <a:lnTo>
                    <a:pt x="462013" y="291515"/>
                  </a:lnTo>
                  <a:lnTo>
                    <a:pt x="465315" y="298043"/>
                  </a:lnTo>
                  <a:lnTo>
                    <a:pt x="469671" y="303872"/>
                  </a:lnTo>
                  <a:lnTo>
                    <a:pt x="462000" y="310413"/>
                  </a:lnTo>
                  <a:lnTo>
                    <a:pt x="456107" y="318490"/>
                  </a:lnTo>
                  <a:lnTo>
                    <a:pt x="452323" y="327799"/>
                  </a:lnTo>
                  <a:lnTo>
                    <a:pt x="450989" y="338010"/>
                  </a:lnTo>
                  <a:lnTo>
                    <a:pt x="450989" y="391248"/>
                  </a:lnTo>
                  <a:lnTo>
                    <a:pt x="452018" y="400265"/>
                  </a:lnTo>
                  <a:lnTo>
                    <a:pt x="454977" y="408571"/>
                  </a:lnTo>
                  <a:lnTo>
                    <a:pt x="459600" y="415988"/>
                  </a:lnTo>
                  <a:lnTo>
                    <a:pt x="465658" y="422351"/>
                  </a:lnTo>
                  <a:lnTo>
                    <a:pt x="459600" y="428701"/>
                  </a:lnTo>
                  <a:lnTo>
                    <a:pt x="454977" y="436118"/>
                  </a:lnTo>
                  <a:lnTo>
                    <a:pt x="452018" y="444423"/>
                  </a:lnTo>
                  <a:lnTo>
                    <a:pt x="450989" y="453428"/>
                  </a:lnTo>
                  <a:lnTo>
                    <a:pt x="450989" y="506628"/>
                  </a:lnTo>
                  <a:lnTo>
                    <a:pt x="454418" y="522897"/>
                  </a:lnTo>
                  <a:lnTo>
                    <a:pt x="463791" y="536194"/>
                  </a:lnTo>
                  <a:lnTo>
                    <a:pt x="466090" y="537692"/>
                  </a:lnTo>
                  <a:lnTo>
                    <a:pt x="463778" y="539178"/>
                  </a:lnTo>
                  <a:lnTo>
                    <a:pt x="454406" y="552500"/>
                  </a:lnTo>
                  <a:lnTo>
                    <a:pt x="450977" y="568807"/>
                  </a:lnTo>
                  <a:lnTo>
                    <a:pt x="450977" y="576580"/>
                  </a:lnTo>
                  <a:lnTo>
                    <a:pt x="441236" y="574713"/>
                  </a:lnTo>
                  <a:lnTo>
                    <a:pt x="404698" y="570179"/>
                  </a:lnTo>
                  <a:lnTo>
                    <a:pt x="363588" y="568159"/>
                  </a:lnTo>
                  <a:lnTo>
                    <a:pt x="362216" y="568121"/>
                  </a:lnTo>
                  <a:lnTo>
                    <a:pt x="359981" y="568934"/>
                  </a:lnTo>
                  <a:lnTo>
                    <a:pt x="387515" y="572693"/>
                  </a:lnTo>
                  <a:lnTo>
                    <a:pt x="396125" y="575525"/>
                  </a:lnTo>
                  <a:lnTo>
                    <a:pt x="432219" y="606247"/>
                  </a:lnTo>
                  <a:lnTo>
                    <a:pt x="434657" y="619277"/>
                  </a:lnTo>
                  <a:lnTo>
                    <a:pt x="433895" y="632612"/>
                  </a:lnTo>
                  <a:lnTo>
                    <a:pt x="430009" y="645325"/>
                  </a:lnTo>
                  <a:lnTo>
                    <a:pt x="429221" y="646912"/>
                  </a:lnTo>
                  <a:lnTo>
                    <a:pt x="425831" y="647560"/>
                  </a:lnTo>
                  <a:lnTo>
                    <a:pt x="424383" y="645033"/>
                  </a:lnTo>
                  <a:lnTo>
                    <a:pt x="422503" y="640016"/>
                  </a:lnTo>
                  <a:lnTo>
                    <a:pt x="420585" y="632193"/>
                  </a:lnTo>
                  <a:lnTo>
                    <a:pt x="419061" y="625690"/>
                  </a:lnTo>
                  <a:lnTo>
                    <a:pt x="416890" y="618413"/>
                  </a:lnTo>
                  <a:lnTo>
                    <a:pt x="389280" y="590042"/>
                  </a:lnTo>
                  <a:lnTo>
                    <a:pt x="321335" y="574789"/>
                  </a:lnTo>
                  <a:lnTo>
                    <a:pt x="297357" y="575398"/>
                  </a:lnTo>
                  <a:lnTo>
                    <a:pt x="266585" y="578370"/>
                  </a:lnTo>
                  <a:lnTo>
                    <a:pt x="266255" y="579653"/>
                  </a:lnTo>
                  <a:lnTo>
                    <a:pt x="266585" y="580186"/>
                  </a:lnTo>
                  <a:lnTo>
                    <a:pt x="294513" y="583298"/>
                  </a:lnTo>
                  <a:lnTo>
                    <a:pt x="301599" y="584784"/>
                  </a:lnTo>
                  <a:lnTo>
                    <a:pt x="334124" y="621245"/>
                  </a:lnTo>
                  <a:lnTo>
                    <a:pt x="334213" y="635571"/>
                  </a:lnTo>
                  <a:lnTo>
                    <a:pt x="331355" y="648030"/>
                  </a:lnTo>
                  <a:lnTo>
                    <a:pt x="330733" y="649655"/>
                  </a:lnTo>
                  <a:lnTo>
                    <a:pt x="327355" y="650506"/>
                  </a:lnTo>
                  <a:lnTo>
                    <a:pt x="325793" y="648157"/>
                  </a:lnTo>
                  <a:lnTo>
                    <a:pt x="323557" y="643331"/>
                  </a:lnTo>
                  <a:lnTo>
                    <a:pt x="321322" y="636473"/>
                  </a:lnTo>
                  <a:lnTo>
                    <a:pt x="319049" y="629234"/>
                  </a:lnTo>
                  <a:lnTo>
                    <a:pt x="316344" y="622109"/>
                  </a:lnTo>
                  <a:lnTo>
                    <a:pt x="305625" y="607923"/>
                  </a:lnTo>
                  <a:lnTo>
                    <a:pt x="294182" y="600316"/>
                  </a:lnTo>
                  <a:lnTo>
                    <a:pt x="290436" y="597814"/>
                  </a:lnTo>
                  <a:lnTo>
                    <a:pt x="274231" y="591261"/>
                  </a:lnTo>
                  <a:lnTo>
                    <a:pt x="260464" y="587730"/>
                  </a:lnTo>
                  <a:lnTo>
                    <a:pt x="254241" y="584034"/>
                  </a:lnTo>
                  <a:lnTo>
                    <a:pt x="244944" y="585901"/>
                  </a:lnTo>
                  <a:lnTo>
                    <a:pt x="234213" y="587235"/>
                  </a:lnTo>
                  <a:lnTo>
                    <a:pt x="218224" y="588797"/>
                  </a:lnTo>
                  <a:lnTo>
                    <a:pt x="201930" y="590550"/>
                  </a:lnTo>
                  <a:lnTo>
                    <a:pt x="190334" y="592467"/>
                  </a:lnTo>
                  <a:lnTo>
                    <a:pt x="182829" y="594588"/>
                  </a:lnTo>
                  <a:lnTo>
                    <a:pt x="174409" y="597103"/>
                  </a:lnTo>
                  <a:lnTo>
                    <a:pt x="165887" y="599567"/>
                  </a:lnTo>
                  <a:lnTo>
                    <a:pt x="157734" y="601624"/>
                  </a:lnTo>
                  <a:lnTo>
                    <a:pt x="156387" y="601891"/>
                  </a:lnTo>
                  <a:lnTo>
                    <a:pt x="155879" y="604862"/>
                  </a:lnTo>
                  <a:lnTo>
                    <a:pt x="157505" y="605167"/>
                  </a:lnTo>
                  <a:lnTo>
                    <a:pt x="163271" y="605091"/>
                  </a:lnTo>
                  <a:lnTo>
                    <a:pt x="170421" y="603897"/>
                  </a:lnTo>
                  <a:lnTo>
                    <a:pt x="186550" y="600316"/>
                  </a:lnTo>
                  <a:lnTo>
                    <a:pt x="195516" y="600494"/>
                  </a:lnTo>
                  <a:lnTo>
                    <a:pt x="237553" y="621703"/>
                  </a:lnTo>
                  <a:lnTo>
                    <a:pt x="250164" y="664184"/>
                  </a:lnTo>
                  <a:lnTo>
                    <a:pt x="249872" y="666203"/>
                  </a:lnTo>
                  <a:lnTo>
                    <a:pt x="246176" y="668020"/>
                  </a:lnTo>
                  <a:lnTo>
                    <a:pt x="243827" y="665657"/>
                  </a:lnTo>
                  <a:lnTo>
                    <a:pt x="240106" y="660641"/>
                  </a:lnTo>
                  <a:lnTo>
                    <a:pt x="236016" y="653376"/>
                  </a:lnTo>
                  <a:lnTo>
                    <a:pt x="231584" y="645325"/>
                  </a:lnTo>
                  <a:lnTo>
                    <a:pt x="226949" y="637984"/>
                  </a:lnTo>
                  <a:lnTo>
                    <a:pt x="190271" y="618197"/>
                  </a:lnTo>
                  <a:lnTo>
                    <a:pt x="164541" y="613486"/>
                  </a:lnTo>
                  <a:lnTo>
                    <a:pt x="158724" y="610527"/>
                  </a:lnTo>
                  <a:lnTo>
                    <a:pt x="117386" y="616191"/>
                  </a:lnTo>
                  <a:lnTo>
                    <a:pt x="73469" y="636993"/>
                  </a:lnTo>
                  <a:lnTo>
                    <a:pt x="63360" y="642988"/>
                  </a:lnTo>
                  <a:lnTo>
                    <a:pt x="63550" y="644334"/>
                  </a:lnTo>
                  <a:lnTo>
                    <a:pt x="64198" y="644690"/>
                  </a:lnTo>
                  <a:lnTo>
                    <a:pt x="66154" y="644690"/>
                  </a:lnTo>
                  <a:lnTo>
                    <a:pt x="71716" y="643458"/>
                  </a:lnTo>
                  <a:lnTo>
                    <a:pt x="78346" y="640461"/>
                  </a:lnTo>
                  <a:lnTo>
                    <a:pt x="85686" y="636765"/>
                  </a:lnTo>
                  <a:lnTo>
                    <a:pt x="93395" y="633425"/>
                  </a:lnTo>
                  <a:lnTo>
                    <a:pt x="131381" y="636473"/>
                  </a:lnTo>
                  <a:lnTo>
                    <a:pt x="163474" y="659295"/>
                  </a:lnTo>
                  <a:lnTo>
                    <a:pt x="171056" y="689864"/>
                  </a:lnTo>
                  <a:lnTo>
                    <a:pt x="170992" y="691908"/>
                  </a:lnTo>
                  <a:lnTo>
                    <a:pt x="167601" y="694232"/>
                  </a:lnTo>
                  <a:lnTo>
                    <a:pt x="164909" y="692251"/>
                  </a:lnTo>
                  <a:lnTo>
                    <a:pt x="160553" y="687819"/>
                  </a:lnTo>
                  <a:lnTo>
                    <a:pt x="155536" y="681329"/>
                  </a:lnTo>
                  <a:lnTo>
                    <a:pt x="150025" y="674065"/>
                  </a:lnTo>
                  <a:lnTo>
                    <a:pt x="144208" y="667296"/>
                  </a:lnTo>
                  <a:lnTo>
                    <a:pt x="125349" y="656717"/>
                  </a:lnTo>
                  <a:lnTo>
                    <a:pt x="100177" y="652246"/>
                  </a:lnTo>
                  <a:lnTo>
                    <a:pt x="74498" y="651827"/>
                  </a:lnTo>
                  <a:lnTo>
                    <a:pt x="54140" y="653376"/>
                  </a:lnTo>
                  <a:lnTo>
                    <a:pt x="16294" y="679716"/>
                  </a:lnTo>
                  <a:lnTo>
                    <a:pt x="0" y="711898"/>
                  </a:lnTo>
                  <a:lnTo>
                    <a:pt x="317" y="723328"/>
                  </a:lnTo>
                  <a:lnTo>
                    <a:pt x="22631" y="761339"/>
                  </a:lnTo>
                  <a:lnTo>
                    <a:pt x="68427" y="773645"/>
                  </a:lnTo>
                  <a:lnTo>
                    <a:pt x="93459" y="773633"/>
                  </a:lnTo>
                  <a:lnTo>
                    <a:pt x="137414" y="769785"/>
                  </a:lnTo>
                  <a:lnTo>
                    <a:pt x="195021" y="762990"/>
                  </a:lnTo>
                  <a:lnTo>
                    <a:pt x="261023" y="754189"/>
                  </a:lnTo>
                  <a:lnTo>
                    <a:pt x="397116" y="734123"/>
                  </a:lnTo>
                  <a:lnTo>
                    <a:pt x="503567" y="716864"/>
                  </a:lnTo>
                  <a:lnTo>
                    <a:pt x="563092" y="699325"/>
                  </a:lnTo>
                  <a:lnTo>
                    <a:pt x="567283" y="694232"/>
                  </a:lnTo>
                  <a:lnTo>
                    <a:pt x="576859" y="682637"/>
                  </a:lnTo>
                  <a:lnTo>
                    <a:pt x="579412" y="668020"/>
                  </a:lnTo>
                  <a:lnTo>
                    <a:pt x="579729" y="666203"/>
                  </a:lnTo>
                  <a:lnTo>
                    <a:pt x="579691" y="665657"/>
                  </a:lnTo>
                  <a:lnTo>
                    <a:pt x="579374" y="663854"/>
                  </a:lnTo>
                  <a:lnTo>
                    <a:pt x="661606" y="663854"/>
                  </a:lnTo>
                  <a:lnTo>
                    <a:pt x="678573" y="660565"/>
                  </a:lnTo>
                  <a:lnTo>
                    <a:pt x="692442" y="651573"/>
                  </a:lnTo>
                  <a:lnTo>
                    <a:pt x="698982" y="642251"/>
                  </a:lnTo>
                  <a:lnTo>
                    <a:pt x="701789" y="638263"/>
                  </a:lnTo>
                  <a:lnTo>
                    <a:pt x="705218" y="621957"/>
                  </a:lnTo>
                  <a:lnTo>
                    <a:pt x="705218" y="568807"/>
                  </a:lnTo>
                  <a:lnTo>
                    <a:pt x="701789" y="552500"/>
                  </a:lnTo>
                  <a:lnTo>
                    <a:pt x="698957" y="548474"/>
                  </a:lnTo>
                  <a:lnTo>
                    <a:pt x="692442" y="539178"/>
                  </a:lnTo>
                  <a:lnTo>
                    <a:pt x="690143" y="537692"/>
                  </a:lnTo>
                  <a:lnTo>
                    <a:pt x="692454" y="536194"/>
                  </a:lnTo>
                  <a:lnTo>
                    <a:pt x="698995" y="526884"/>
                  </a:lnTo>
                  <a:lnTo>
                    <a:pt x="701802" y="522897"/>
                  </a:lnTo>
                  <a:lnTo>
                    <a:pt x="705231" y="506628"/>
                  </a:lnTo>
                  <a:lnTo>
                    <a:pt x="705231" y="453428"/>
                  </a:lnTo>
                  <a:lnTo>
                    <a:pt x="704189" y="444423"/>
                  </a:lnTo>
                  <a:lnTo>
                    <a:pt x="701217" y="436118"/>
                  </a:lnTo>
                  <a:lnTo>
                    <a:pt x="699300" y="433057"/>
                  </a:lnTo>
                  <a:lnTo>
                    <a:pt x="696595" y="428701"/>
                  </a:lnTo>
                  <a:lnTo>
                    <a:pt x="690562" y="422351"/>
                  </a:lnTo>
                  <a:lnTo>
                    <a:pt x="696595" y="415988"/>
                  </a:lnTo>
                  <a:lnTo>
                    <a:pt x="699350" y="411556"/>
                  </a:lnTo>
                  <a:lnTo>
                    <a:pt x="701217" y="408571"/>
                  </a:lnTo>
                  <a:lnTo>
                    <a:pt x="704189" y="400265"/>
                  </a:lnTo>
                  <a:lnTo>
                    <a:pt x="705231" y="391248"/>
                  </a:lnTo>
                  <a:lnTo>
                    <a:pt x="705231" y="338010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/>
            <p:cNvSpPr/>
            <p:nvPr/>
          </p:nvSpPr>
          <p:spPr>
            <a:xfrm>
              <a:off x="6301562" y="9611978"/>
              <a:ext cx="207645" cy="265430"/>
            </a:xfrm>
            <a:custGeom>
              <a:avLst/>
              <a:gdLst/>
              <a:ahLst/>
              <a:cxnLst/>
              <a:rect l="l" t="t" r="r" b="b"/>
              <a:pathLst>
                <a:path w="207645" h="265429">
                  <a:moveTo>
                    <a:pt x="177406" y="67881"/>
                  </a:moveTo>
                  <a:lnTo>
                    <a:pt x="163995" y="70954"/>
                  </a:lnTo>
                  <a:lnTo>
                    <a:pt x="147218" y="73329"/>
                  </a:lnTo>
                  <a:lnTo>
                    <a:pt x="127787" y="74841"/>
                  </a:lnTo>
                  <a:lnTo>
                    <a:pt x="106362" y="75374"/>
                  </a:lnTo>
                  <a:lnTo>
                    <a:pt x="84467" y="74815"/>
                  </a:lnTo>
                  <a:lnTo>
                    <a:pt x="64693" y="73240"/>
                  </a:lnTo>
                  <a:lnTo>
                    <a:pt x="47752" y="70777"/>
                  </a:lnTo>
                  <a:lnTo>
                    <a:pt x="34340" y="67589"/>
                  </a:lnTo>
                  <a:lnTo>
                    <a:pt x="34340" y="180416"/>
                  </a:lnTo>
                  <a:lnTo>
                    <a:pt x="47752" y="183603"/>
                  </a:lnTo>
                  <a:lnTo>
                    <a:pt x="64693" y="186055"/>
                  </a:lnTo>
                  <a:lnTo>
                    <a:pt x="84467" y="187642"/>
                  </a:lnTo>
                  <a:lnTo>
                    <a:pt x="106362" y="188201"/>
                  </a:lnTo>
                  <a:lnTo>
                    <a:pt x="127787" y="187667"/>
                  </a:lnTo>
                  <a:lnTo>
                    <a:pt x="147218" y="186156"/>
                  </a:lnTo>
                  <a:lnTo>
                    <a:pt x="163995" y="183794"/>
                  </a:lnTo>
                  <a:lnTo>
                    <a:pt x="177406" y="180721"/>
                  </a:lnTo>
                  <a:lnTo>
                    <a:pt x="177406" y="67881"/>
                  </a:lnTo>
                  <a:close/>
                </a:path>
                <a:path w="207645" h="265429">
                  <a:moveTo>
                    <a:pt x="207441" y="240626"/>
                  </a:moveTo>
                  <a:lnTo>
                    <a:pt x="207213" y="236918"/>
                  </a:lnTo>
                  <a:lnTo>
                    <a:pt x="206819" y="236042"/>
                  </a:lnTo>
                  <a:lnTo>
                    <a:pt x="195872" y="244576"/>
                  </a:lnTo>
                  <a:lnTo>
                    <a:pt x="173228" y="251447"/>
                  </a:lnTo>
                  <a:lnTo>
                    <a:pt x="141592" y="256044"/>
                  </a:lnTo>
                  <a:lnTo>
                    <a:pt x="103695" y="257721"/>
                  </a:lnTo>
                  <a:lnTo>
                    <a:pt x="65824" y="256044"/>
                  </a:lnTo>
                  <a:lnTo>
                    <a:pt x="34201" y="251447"/>
                  </a:lnTo>
                  <a:lnTo>
                    <a:pt x="11569" y="244576"/>
                  </a:lnTo>
                  <a:lnTo>
                    <a:pt x="622" y="236042"/>
                  </a:lnTo>
                  <a:lnTo>
                    <a:pt x="190" y="236918"/>
                  </a:lnTo>
                  <a:lnTo>
                    <a:pt x="63347" y="263017"/>
                  </a:lnTo>
                  <a:lnTo>
                    <a:pt x="103695" y="264934"/>
                  </a:lnTo>
                  <a:lnTo>
                    <a:pt x="144068" y="263017"/>
                  </a:lnTo>
                  <a:lnTo>
                    <a:pt x="177050" y="257797"/>
                  </a:lnTo>
                  <a:lnTo>
                    <a:pt x="199288" y="250075"/>
                  </a:lnTo>
                  <a:lnTo>
                    <a:pt x="207441" y="240626"/>
                  </a:lnTo>
                  <a:close/>
                </a:path>
                <a:path w="207645" h="265429">
                  <a:moveTo>
                    <a:pt x="207441" y="4572"/>
                  </a:moveTo>
                  <a:lnTo>
                    <a:pt x="207213" y="863"/>
                  </a:lnTo>
                  <a:lnTo>
                    <a:pt x="206819" y="0"/>
                  </a:lnTo>
                  <a:lnTo>
                    <a:pt x="195872" y="8521"/>
                  </a:lnTo>
                  <a:lnTo>
                    <a:pt x="173228" y="15405"/>
                  </a:lnTo>
                  <a:lnTo>
                    <a:pt x="141592" y="20002"/>
                  </a:lnTo>
                  <a:lnTo>
                    <a:pt x="103695" y="21678"/>
                  </a:lnTo>
                  <a:lnTo>
                    <a:pt x="65824" y="20002"/>
                  </a:lnTo>
                  <a:lnTo>
                    <a:pt x="34201" y="15405"/>
                  </a:lnTo>
                  <a:lnTo>
                    <a:pt x="11569" y="8521"/>
                  </a:lnTo>
                  <a:lnTo>
                    <a:pt x="622" y="0"/>
                  </a:lnTo>
                  <a:lnTo>
                    <a:pt x="190" y="863"/>
                  </a:lnTo>
                  <a:lnTo>
                    <a:pt x="63347" y="26962"/>
                  </a:lnTo>
                  <a:lnTo>
                    <a:pt x="103695" y="28867"/>
                  </a:lnTo>
                  <a:lnTo>
                    <a:pt x="144068" y="26962"/>
                  </a:lnTo>
                  <a:lnTo>
                    <a:pt x="177050" y="21755"/>
                  </a:lnTo>
                  <a:lnTo>
                    <a:pt x="199288" y="14033"/>
                  </a:lnTo>
                  <a:lnTo>
                    <a:pt x="207441" y="4572"/>
                  </a:lnTo>
                  <a:close/>
                </a:path>
              </a:pathLst>
            </a:custGeom>
            <a:solidFill>
              <a:srgbClr val="F6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6" name="object 16"/>
            <p:cNvSpPr/>
            <p:nvPr/>
          </p:nvSpPr>
          <p:spPr>
            <a:xfrm>
              <a:off x="2041916" y="9134765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10" h="1134109">
                  <a:moveTo>
                    <a:pt x="1096171" y="0"/>
                  </a:moveTo>
                  <a:lnTo>
                    <a:pt x="37771" y="0"/>
                  </a:lnTo>
                  <a:lnTo>
                    <a:pt x="23078" y="2974"/>
                  </a:lnTo>
                  <a:lnTo>
                    <a:pt x="11071" y="11080"/>
                  </a:lnTo>
                  <a:lnTo>
                    <a:pt x="2971" y="23093"/>
                  </a:lnTo>
                  <a:lnTo>
                    <a:pt x="0" y="37786"/>
                  </a:lnTo>
                  <a:lnTo>
                    <a:pt x="0" y="1096208"/>
                  </a:lnTo>
                  <a:lnTo>
                    <a:pt x="2971" y="1110901"/>
                  </a:lnTo>
                  <a:lnTo>
                    <a:pt x="11071" y="1122909"/>
                  </a:lnTo>
                  <a:lnTo>
                    <a:pt x="23078" y="1131010"/>
                  </a:lnTo>
                  <a:lnTo>
                    <a:pt x="37771" y="1133983"/>
                  </a:lnTo>
                  <a:lnTo>
                    <a:pt x="1096171" y="1133983"/>
                  </a:lnTo>
                  <a:lnTo>
                    <a:pt x="1110855" y="1131010"/>
                  </a:lnTo>
                  <a:lnTo>
                    <a:pt x="1122877" y="1122909"/>
                  </a:lnTo>
                  <a:lnTo>
                    <a:pt x="1130997" y="1110901"/>
                  </a:lnTo>
                  <a:lnTo>
                    <a:pt x="1133979" y="1096208"/>
                  </a:lnTo>
                  <a:lnTo>
                    <a:pt x="1133979" y="37786"/>
                  </a:lnTo>
                  <a:lnTo>
                    <a:pt x="1130997" y="23093"/>
                  </a:lnTo>
                  <a:lnTo>
                    <a:pt x="1122877" y="11080"/>
                  </a:lnTo>
                  <a:lnTo>
                    <a:pt x="1110855" y="2974"/>
                  </a:lnTo>
                  <a:lnTo>
                    <a:pt x="10961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978875" y="9071784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406069" y="256400"/>
                  </a:moveTo>
                  <a:lnTo>
                    <a:pt x="401497" y="244754"/>
                  </a:lnTo>
                  <a:lnTo>
                    <a:pt x="394474" y="244754"/>
                  </a:lnTo>
                  <a:lnTo>
                    <a:pt x="365861" y="252755"/>
                  </a:lnTo>
                  <a:lnTo>
                    <a:pt x="355307" y="255917"/>
                  </a:lnTo>
                  <a:lnTo>
                    <a:pt x="354787" y="256146"/>
                  </a:lnTo>
                  <a:lnTo>
                    <a:pt x="353961" y="256400"/>
                  </a:lnTo>
                  <a:lnTo>
                    <a:pt x="406069" y="256400"/>
                  </a:lnTo>
                  <a:close/>
                </a:path>
                <a:path w="1260475" h="1260475">
                  <a:moveTo>
                    <a:pt x="529958" y="250888"/>
                  </a:moveTo>
                  <a:lnTo>
                    <a:pt x="525538" y="252107"/>
                  </a:lnTo>
                  <a:lnTo>
                    <a:pt x="513969" y="254774"/>
                  </a:lnTo>
                  <a:lnTo>
                    <a:pt x="497624" y="257441"/>
                  </a:lnTo>
                  <a:lnTo>
                    <a:pt x="479285" y="258648"/>
                  </a:lnTo>
                  <a:lnTo>
                    <a:pt x="461772" y="257441"/>
                  </a:lnTo>
                  <a:lnTo>
                    <a:pt x="445503" y="254774"/>
                  </a:lnTo>
                  <a:lnTo>
                    <a:pt x="433501" y="252107"/>
                  </a:lnTo>
                  <a:lnTo>
                    <a:pt x="428828" y="250888"/>
                  </a:lnTo>
                  <a:lnTo>
                    <a:pt x="436930" y="267525"/>
                  </a:lnTo>
                  <a:lnTo>
                    <a:pt x="448564" y="279209"/>
                  </a:lnTo>
                  <a:lnTo>
                    <a:pt x="462978" y="286118"/>
                  </a:lnTo>
                  <a:lnTo>
                    <a:pt x="479412" y="288391"/>
                  </a:lnTo>
                  <a:lnTo>
                    <a:pt x="495833" y="286118"/>
                  </a:lnTo>
                  <a:lnTo>
                    <a:pt x="510247" y="279209"/>
                  </a:lnTo>
                  <a:lnTo>
                    <a:pt x="521881" y="267525"/>
                  </a:lnTo>
                  <a:lnTo>
                    <a:pt x="526186" y="258648"/>
                  </a:lnTo>
                  <a:lnTo>
                    <a:pt x="529958" y="250888"/>
                  </a:lnTo>
                  <a:close/>
                </a:path>
                <a:path w="1260475" h="1260475">
                  <a:moveTo>
                    <a:pt x="735291" y="318058"/>
                  </a:moveTo>
                  <a:lnTo>
                    <a:pt x="733996" y="314820"/>
                  </a:lnTo>
                  <a:lnTo>
                    <a:pt x="732815" y="311861"/>
                  </a:lnTo>
                  <a:lnTo>
                    <a:pt x="604329" y="255981"/>
                  </a:lnTo>
                  <a:lnTo>
                    <a:pt x="602957" y="255689"/>
                  </a:lnTo>
                  <a:lnTo>
                    <a:pt x="601535" y="255689"/>
                  </a:lnTo>
                  <a:lnTo>
                    <a:pt x="591477" y="252628"/>
                  </a:lnTo>
                  <a:lnTo>
                    <a:pt x="564197" y="244754"/>
                  </a:lnTo>
                  <a:lnTo>
                    <a:pt x="557288" y="244754"/>
                  </a:lnTo>
                  <a:lnTo>
                    <a:pt x="546303" y="272732"/>
                  </a:lnTo>
                  <a:lnTo>
                    <a:pt x="528662" y="294919"/>
                  </a:lnTo>
                  <a:lnTo>
                    <a:pt x="505866" y="309549"/>
                  </a:lnTo>
                  <a:lnTo>
                    <a:pt x="479412" y="314820"/>
                  </a:lnTo>
                  <a:lnTo>
                    <a:pt x="452932" y="309537"/>
                  </a:lnTo>
                  <a:lnTo>
                    <a:pt x="430149" y="294919"/>
                  </a:lnTo>
                  <a:lnTo>
                    <a:pt x="412496" y="272732"/>
                  </a:lnTo>
                  <a:lnTo>
                    <a:pt x="406095" y="256438"/>
                  </a:lnTo>
                  <a:lnTo>
                    <a:pt x="353847" y="256438"/>
                  </a:lnTo>
                  <a:lnTo>
                    <a:pt x="353364" y="256438"/>
                  </a:lnTo>
                  <a:lnTo>
                    <a:pt x="351116" y="257441"/>
                  </a:lnTo>
                  <a:lnTo>
                    <a:pt x="348894" y="258292"/>
                  </a:lnTo>
                  <a:lnTo>
                    <a:pt x="346748" y="259194"/>
                  </a:lnTo>
                  <a:lnTo>
                    <a:pt x="344690" y="260210"/>
                  </a:lnTo>
                  <a:lnTo>
                    <a:pt x="225945" y="311861"/>
                  </a:lnTo>
                  <a:lnTo>
                    <a:pt x="223532" y="318058"/>
                  </a:lnTo>
                  <a:lnTo>
                    <a:pt x="225818" y="323380"/>
                  </a:lnTo>
                  <a:lnTo>
                    <a:pt x="262890" y="408787"/>
                  </a:lnTo>
                  <a:lnTo>
                    <a:pt x="265176" y="414108"/>
                  </a:lnTo>
                  <a:lnTo>
                    <a:pt x="271411" y="416572"/>
                  </a:lnTo>
                  <a:lnTo>
                    <a:pt x="276707" y="414261"/>
                  </a:lnTo>
                  <a:lnTo>
                    <a:pt x="326974" y="399402"/>
                  </a:lnTo>
                  <a:lnTo>
                    <a:pt x="326974" y="666889"/>
                  </a:lnTo>
                  <a:lnTo>
                    <a:pt x="329247" y="678141"/>
                  </a:lnTo>
                  <a:lnTo>
                    <a:pt x="335445" y="687336"/>
                  </a:lnTo>
                  <a:lnTo>
                    <a:pt x="344627" y="693547"/>
                  </a:lnTo>
                  <a:lnTo>
                    <a:pt x="355892" y="695820"/>
                  </a:lnTo>
                  <a:lnTo>
                    <a:pt x="601637" y="695820"/>
                  </a:lnTo>
                  <a:lnTo>
                    <a:pt x="612889" y="693547"/>
                  </a:lnTo>
                  <a:lnTo>
                    <a:pt x="622084" y="687336"/>
                  </a:lnTo>
                  <a:lnTo>
                    <a:pt x="628294" y="678141"/>
                  </a:lnTo>
                  <a:lnTo>
                    <a:pt x="630580" y="666889"/>
                  </a:lnTo>
                  <a:lnTo>
                    <a:pt x="630580" y="399402"/>
                  </a:lnTo>
                  <a:lnTo>
                    <a:pt x="630580" y="399008"/>
                  </a:lnTo>
                  <a:lnTo>
                    <a:pt x="682028" y="414261"/>
                  </a:lnTo>
                  <a:lnTo>
                    <a:pt x="687387" y="416572"/>
                  </a:lnTo>
                  <a:lnTo>
                    <a:pt x="693635" y="414108"/>
                  </a:lnTo>
                  <a:lnTo>
                    <a:pt x="695909" y="408787"/>
                  </a:lnTo>
                  <a:lnTo>
                    <a:pt x="700151" y="399008"/>
                  </a:lnTo>
                  <a:lnTo>
                    <a:pt x="732942" y="323380"/>
                  </a:lnTo>
                  <a:lnTo>
                    <a:pt x="735291" y="318058"/>
                  </a:lnTo>
                  <a:close/>
                </a:path>
                <a:path w="1260475" h="1260475">
                  <a:moveTo>
                    <a:pt x="739686" y="991196"/>
                  </a:moveTo>
                  <a:lnTo>
                    <a:pt x="738771" y="988529"/>
                  </a:lnTo>
                  <a:lnTo>
                    <a:pt x="736104" y="978750"/>
                  </a:lnTo>
                  <a:lnTo>
                    <a:pt x="734085" y="972591"/>
                  </a:lnTo>
                  <a:lnTo>
                    <a:pt x="732853" y="968819"/>
                  </a:lnTo>
                  <a:lnTo>
                    <a:pt x="727875" y="971283"/>
                  </a:lnTo>
                  <a:lnTo>
                    <a:pt x="725957" y="972146"/>
                  </a:lnTo>
                  <a:lnTo>
                    <a:pt x="724877" y="972591"/>
                  </a:lnTo>
                  <a:lnTo>
                    <a:pt x="718477" y="956424"/>
                  </a:lnTo>
                  <a:lnTo>
                    <a:pt x="709587" y="945057"/>
                  </a:lnTo>
                  <a:lnTo>
                    <a:pt x="697903" y="938225"/>
                  </a:lnTo>
                  <a:lnTo>
                    <a:pt x="683133" y="935672"/>
                  </a:lnTo>
                  <a:lnTo>
                    <a:pt x="682371" y="935583"/>
                  </a:lnTo>
                  <a:lnTo>
                    <a:pt x="667016" y="933970"/>
                  </a:lnTo>
                  <a:lnTo>
                    <a:pt x="652348" y="930567"/>
                  </a:lnTo>
                  <a:lnTo>
                    <a:pt x="621195" y="918095"/>
                  </a:lnTo>
                  <a:lnTo>
                    <a:pt x="610565" y="931418"/>
                  </a:lnTo>
                  <a:lnTo>
                    <a:pt x="607682" y="935012"/>
                  </a:lnTo>
                  <a:lnTo>
                    <a:pt x="602449" y="935583"/>
                  </a:lnTo>
                  <a:lnTo>
                    <a:pt x="595299" y="929843"/>
                  </a:lnTo>
                  <a:lnTo>
                    <a:pt x="595223" y="929170"/>
                  </a:lnTo>
                  <a:lnTo>
                    <a:pt x="594677" y="924636"/>
                  </a:lnTo>
                  <a:lnTo>
                    <a:pt x="599935" y="918095"/>
                  </a:lnTo>
                  <a:lnTo>
                    <a:pt x="607148" y="909066"/>
                  </a:lnTo>
                  <a:lnTo>
                    <a:pt x="599452" y="903871"/>
                  </a:lnTo>
                  <a:lnTo>
                    <a:pt x="595807" y="901344"/>
                  </a:lnTo>
                  <a:lnTo>
                    <a:pt x="576884" y="924991"/>
                  </a:lnTo>
                  <a:lnTo>
                    <a:pt x="574078" y="928585"/>
                  </a:lnTo>
                  <a:lnTo>
                    <a:pt x="568833" y="929170"/>
                  </a:lnTo>
                  <a:lnTo>
                    <a:pt x="561619" y="923417"/>
                  </a:lnTo>
                  <a:lnTo>
                    <a:pt x="561517" y="922489"/>
                  </a:lnTo>
                  <a:lnTo>
                    <a:pt x="561251" y="919937"/>
                  </a:lnTo>
                  <a:lnTo>
                    <a:pt x="561162" y="918095"/>
                  </a:lnTo>
                  <a:lnTo>
                    <a:pt x="582206" y="891794"/>
                  </a:lnTo>
                  <a:lnTo>
                    <a:pt x="576262" y="887653"/>
                  </a:lnTo>
                  <a:lnTo>
                    <a:pt x="571944" y="884694"/>
                  </a:lnTo>
                  <a:lnTo>
                    <a:pt x="571055" y="884389"/>
                  </a:lnTo>
                  <a:lnTo>
                    <a:pt x="567486" y="881049"/>
                  </a:lnTo>
                  <a:lnTo>
                    <a:pt x="516369" y="915339"/>
                  </a:lnTo>
                  <a:lnTo>
                    <a:pt x="467067" y="922489"/>
                  </a:lnTo>
                  <a:lnTo>
                    <a:pt x="462432" y="922451"/>
                  </a:lnTo>
                  <a:lnTo>
                    <a:pt x="462089" y="926350"/>
                  </a:lnTo>
                  <a:lnTo>
                    <a:pt x="461975" y="982573"/>
                  </a:lnTo>
                  <a:lnTo>
                    <a:pt x="456971" y="982573"/>
                  </a:lnTo>
                  <a:lnTo>
                    <a:pt x="454647" y="984897"/>
                  </a:lnTo>
                  <a:lnTo>
                    <a:pt x="454647" y="1004100"/>
                  </a:lnTo>
                  <a:lnTo>
                    <a:pt x="456971" y="1006424"/>
                  </a:lnTo>
                  <a:lnTo>
                    <a:pt x="668985" y="1006424"/>
                  </a:lnTo>
                  <a:lnTo>
                    <a:pt x="689660" y="1005065"/>
                  </a:lnTo>
                  <a:lnTo>
                    <a:pt x="707809" y="1001750"/>
                  </a:lnTo>
                  <a:lnTo>
                    <a:pt x="722757" y="997724"/>
                  </a:lnTo>
                  <a:lnTo>
                    <a:pt x="736549" y="993279"/>
                  </a:lnTo>
                  <a:lnTo>
                    <a:pt x="739686" y="991196"/>
                  </a:lnTo>
                  <a:close/>
                </a:path>
                <a:path w="1260475" h="1260475">
                  <a:moveTo>
                    <a:pt x="855954" y="489978"/>
                  </a:moveTo>
                  <a:lnTo>
                    <a:pt x="805662" y="489978"/>
                  </a:lnTo>
                  <a:lnTo>
                    <a:pt x="805662" y="541350"/>
                  </a:lnTo>
                  <a:lnTo>
                    <a:pt x="821029" y="531495"/>
                  </a:lnTo>
                  <a:lnTo>
                    <a:pt x="834669" y="519480"/>
                  </a:lnTo>
                  <a:lnTo>
                    <a:pt x="846378" y="505548"/>
                  </a:lnTo>
                  <a:lnTo>
                    <a:pt x="855954" y="489978"/>
                  </a:lnTo>
                  <a:close/>
                </a:path>
                <a:path w="1260475" h="1260475">
                  <a:moveTo>
                    <a:pt x="1084973" y="460425"/>
                  </a:moveTo>
                  <a:lnTo>
                    <a:pt x="1083754" y="449376"/>
                  </a:lnTo>
                  <a:lnTo>
                    <a:pt x="1080566" y="439039"/>
                  </a:lnTo>
                  <a:lnTo>
                    <a:pt x="1075639" y="429602"/>
                  </a:lnTo>
                  <a:lnTo>
                    <a:pt x="1069149" y="421246"/>
                  </a:lnTo>
                  <a:lnTo>
                    <a:pt x="824661" y="421246"/>
                  </a:lnTo>
                  <a:lnTo>
                    <a:pt x="818184" y="429602"/>
                  </a:lnTo>
                  <a:lnTo>
                    <a:pt x="813244" y="439039"/>
                  </a:lnTo>
                  <a:lnTo>
                    <a:pt x="810056" y="449376"/>
                  </a:lnTo>
                  <a:lnTo>
                    <a:pt x="808824" y="460425"/>
                  </a:lnTo>
                  <a:lnTo>
                    <a:pt x="1084973" y="460425"/>
                  </a:lnTo>
                  <a:close/>
                </a:path>
                <a:path w="1260475" h="1260475">
                  <a:moveTo>
                    <a:pt x="1088491" y="561594"/>
                  </a:moveTo>
                  <a:lnTo>
                    <a:pt x="1066139" y="548830"/>
                  </a:lnTo>
                  <a:lnTo>
                    <a:pt x="1046607" y="532333"/>
                  </a:lnTo>
                  <a:lnTo>
                    <a:pt x="1030401" y="512559"/>
                  </a:lnTo>
                  <a:lnTo>
                    <a:pt x="1017981" y="489978"/>
                  </a:lnTo>
                  <a:lnTo>
                    <a:pt x="960640" y="489978"/>
                  </a:lnTo>
                  <a:lnTo>
                    <a:pt x="960640" y="555853"/>
                  </a:lnTo>
                  <a:lnTo>
                    <a:pt x="954557" y="561924"/>
                  </a:lnTo>
                  <a:lnTo>
                    <a:pt x="939596" y="561924"/>
                  </a:lnTo>
                  <a:lnTo>
                    <a:pt x="933488" y="555853"/>
                  </a:lnTo>
                  <a:lnTo>
                    <a:pt x="933488" y="489978"/>
                  </a:lnTo>
                  <a:lnTo>
                    <a:pt x="876173" y="489978"/>
                  </a:lnTo>
                  <a:lnTo>
                    <a:pt x="863777" y="512559"/>
                  </a:lnTo>
                  <a:lnTo>
                    <a:pt x="847572" y="532333"/>
                  </a:lnTo>
                  <a:lnTo>
                    <a:pt x="828040" y="548830"/>
                  </a:lnTo>
                  <a:lnTo>
                    <a:pt x="805662" y="561594"/>
                  </a:lnTo>
                  <a:lnTo>
                    <a:pt x="805662" y="1022858"/>
                  </a:lnTo>
                  <a:lnTo>
                    <a:pt x="807389" y="1031455"/>
                  </a:lnTo>
                  <a:lnTo>
                    <a:pt x="812126" y="1038466"/>
                  </a:lnTo>
                  <a:lnTo>
                    <a:pt x="819162" y="1043203"/>
                  </a:lnTo>
                  <a:lnTo>
                    <a:pt x="827798" y="1044930"/>
                  </a:lnTo>
                  <a:lnTo>
                    <a:pt x="895578" y="1044930"/>
                  </a:lnTo>
                  <a:lnTo>
                    <a:pt x="923848" y="914006"/>
                  </a:lnTo>
                  <a:lnTo>
                    <a:pt x="932040" y="775385"/>
                  </a:lnTo>
                  <a:lnTo>
                    <a:pt x="939215" y="656158"/>
                  </a:lnTo>
                  <a:lnTo>
                    <a:pt x="942289" y="605497"/>
                  </a:lnTo>
                  <a:lnTo>
                    <a:pt x="951865" y="605497"/>
                  </a:lnTo>
                  <a:lnTo>
                    <a:pt x="954925" y="656158"/>
                  </a:lnTo>
                  <a:lnTo>
                    <a:pt x="962101" y="775385"/>
                  </a:lnTo>
                  <a:lnTo>
                    <a:pt x="970318" y="914006"/>
                  </a:lnTo>
                  <a:lnTo>
                    <a:pt x="976503" y="1022858"/>
                  </a:lnTo>
                  <a:lnTo>
                    <a:pt x="978496" y="1031455"/>
                  </a:lnTo>
                  <a:lnTo>
                    <a:pt x="983195" y="1038466"/>
                  </a:lnTo>
                  <a:lnTo>
                    <a:pt x="990079" y="1043203"/>
                  </a:lnTo>
                  <a:lnTo>
                    <a:pt x="998575" y="1044930"/>
                  </a:lnTo>
                  <a:lnTo>
                    <a:pt x="1066355" y="1044930"/>
                  </a:lnTo>
                  <a:lnTo>
                    <a:pt x="1074978" y="1043203"/>
                  </a:lnTo>
                  <a:lnTo>
                    <a:pt x="1082014" y="1038466"/>
                  </a:lnTo>
                  <a:lnTo>
                    <a:pt x="1086751" y="1031443"/>
                  </a:lnTo>
                  <a:lnTo>
                    <a:pt x="1088491" y="1022858"/>
                  </a:lnTo>
                  <a:lnTo>
                    <a:pt x="1088491" y="605497"/>
                  </a:lnTo>
                  <a:lnTo>
                    <a:pt x="1088491" y="561924"/>
                  </a:lnTo>
                  <a:lnTo>
                    <a:pt x="1088491" y="561594"/>
                  </a:lnTo>
                  <a:close/>
                </a:path>
                <a:path w="1260475" h="1260475">
                  <a:moveTo>
                    <a:pt x="1088491" y="489978"/>
                  </a:moveTo>
                  <a:lnTo>
                    <a:pt x="1038237" y="489978"/>
                  </a:lnTo>
                  <a:lnTo>
                    <a:pt x="1047788" y="505548"/>
                  </a:lnTo>
                  <a:lnTo>
                    <a:pt x="1059497" y="519480"/>
                  </a:lnTo>
                  <a:lnTo>
                    <a:pt x="1073137" y="531495"/>
                  </a:lnTo>
                  <a:lnTo>
                    <a:pt x="1088491" y="541350"/>
                  </a:lnTo>
                  <a:lnTo>
                    <a:pt x="1088491" y="489978"/>
                  </a:lnTo>
                  <a:close/>
                </a:path>
                <a:path w="1260475" h="1260475">
                  <a:moveTo>
                    <a:pt x="1260005" y="100774"/>
                  </a:moveTo>
                  <a:lnTo>
                    <a:pt x="1252372" y="62992"/>
                  </a:lnTo>
                  <a:lnTo>
                    <a:pt x="1230490" y="29514"/>
                  </a:lnTo>
                  <a:lnTo>
                    <a:pt x="1198460" y="7912"/>
                  </a:lnTo>
                  <a:lnTo>
                    <a:pt x="1197038" y="7632"/>
                  </a:lnTo>
                  <a:lnTo>
                    <a:pt x="1197038" y="100774"/>
                  </a:lnTo>
                  <a:lnTo>
                    <a:pt x="1197038" y="1159192"/>
                  </a:lnTo>
                  <a:lnTo>
                    <a:pt x="1194066" y="1173886"/>
                  </a:lnTo>
                  <a:lnTo>
                    <a:pt x="1185951" y="1185900"/>
                  </a:lnTo>
                  <a:lnTo>
                    <a:pt x="1173937" y="1194003"/>
                  </a:lnTo>
                  <a:lnTo>
                    <a:pt x="1159243" y="1196975"/>
                  </a:lnTo>
                  <a:lnTo>
                    <a:pt x="100838" y="1196975"/>
                  </a:lnTo>
                  <a:lnTo>
                    <a:pt x="86131" y="1194003"/>
                  </a:lnTo>
                  <a:lnTo>
                    <a:pt x="74104" y="1185900"/>
                  </a:lnTo>
                  <a:lnTo>
                    <a:pt x="66001" y="1173886"/>
                  </a:lnTo>
                  <a:lnTo>
                    <a:pt x="63030" y="1159192"/>
                  </a:lnTo>
                  <a:lnTo>
                    <a:pt x="63030" y="100774"/>
                  </a:lnTo>
                  <a:lnTo>
                    <a:pt x="66001" y="86080"/>
                  </a:lnTo>
                  <a:lnTo>
                    <a:pt x="74104" y="74066"/>
                  </a:lnTo>
                  <a:lnTo>
                    <a:pt x="86131" y="65963"/>
                  </a:lnTo>
                  <a:lnTo>
                    <a:pt x="100838" y="62992"/>
                  </a:lnTo>
                  <a:lnTo>
                    <a:pt x="1159243" y="62992"/>
                  </a:lnTo>
                  <a:lnTo>
                    <a:pt x="1173937" y="65963"/>
                  </a:lnTo>
                  <a:lnTo>
                    <a:pt x="1185951" y="74066"/>
                  </a:lnTo>
                  <a:lnTo>
                    <a:pt x="1194066" y="86080"/>
                  </a:lnTo>
                  <a:lnTo>
                    <a:pt x="1197038" y="100774"/>
                  </a:lnTo>
                  <a:lnTo>
                    <a:pt x="1197038" y="7632"/>
                  </a:lnTo>
                  <a:lnTo>
                    <a:pt x="1159243" y="0"/>
                  </a:lnTo>
                  <a:lnTo>
                    <a:pt x="100838" y="0"/>
                  </a:lnTo>
                  <a:lnTo>
                    <a:pt x="61595" y="7912"/>
                  </a:lnTo>
                  <a:lnTo>
                    <a:pt x="29540" y="29514"/>
                  </a:lnTo>
                  <a:lnTo>
                    <a:pt x="7924" y="61556"/>
                  </a:lnTo>
                  <a:lnTo>
                    <a:pt x="0" y="100774"/>
                  </a:lnTo>
                  <a:lnTo>
                    <a:pt x="0" y="1159192"/>
                  </a:lnTo>
                  <a:lnTo>
                    <a:pt x="7924" y="1198422"/>
                  </a:lnTo>
                  <a:lnTo>
                    <a:pt x="29540" y="1230464"/>
                  </a:lnTo>
                  <a:lnTo>
                    <a:pt x="61595" y="1252067"/>
                  </a:lnTo>
                  <a:lnTo>
                    <a:pt x="100838" y="1259992"/>
                  </a:lnTo>
                  <a:lnTo>
                    <a:pt x="1159243" y="1259992"/>
                  </a:lnTo>
                  <a:lnTo>
                    <a:pt x="1198460" y="1252067"/>
                  </a:lnTo>
                  <a:lnTo>
                    <a:pt x="1230490" y="1230464"/>
                  </a:lnTo>
                  <a:lnTo>
                    <a:pt x="1252080" y="1198422"/>
                  </a:lnTo>
                  <a:lnTo>
                    <a:pt x="1252372" y="1196975"/>
                  </a:lnTo>
                  <a:lnTo>
                    <a:pt x="1260005" y="1159192"/>
                  </a:lnTo>
                  <a:lnTo>
                    <a:pt x="1260005" y="100774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36860" y="9840888"/>
              <a:ext cx="228073" cy="249397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1944030" y="9133440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09" h="1134109">
                  <a:moveTo>
                    <a:pt x="1096189" y="0"/>
                  </a:moveTo>
                  <a:lnTo>
                    <a:pt x="37788" y="0"/>
                  </a:lnTo>
                  <a:lnTo>
                    <a:pt x="23087" y="2972"/>
                  </a:lnTo>
                  <a:lnTo>
                    <a:pt x="11075" y="11075"/>
                  </a:lnTo>
                  <a:lnTo>
                    <a:pt x="2972" y="23089"/>
                  </a:lnTo>
                  <a:lnTo>
                    <a:pt x="0" y="37792"/>
                  </a:lnTo>
                  <a:lnTo>
                    <a:pt x="0" y="1096192"/>
                  </a:lnTo>
                  <a:lnTo>
                    <a:pt x="2972" y="1110898"/>
                  </a:lnTo>
                  <a:lnTo>
                    <a:pt x="11075" y="1122917"/>
                  </a:lnTo>
                  <a:lnTo>
                    <a:pt x="23087" y="1131025"/>
                  </a:lnTo>
                  <a:lnTo>
                    <a:pt x="37788" y="1134000"/>
                  </a:lnTo>
                  <a:lnTo>
                    <a:pt x="1096189" y="1134000"/>
                  </a:lnTo>
                  <a:lnTo>
                    <a:pt x="1110886" y="1131025"/>
                  </a:lnTo>
                  <a:lnTo>
                    <a:pt x="1122904" y="1122917"/>
                  </a:lnTo>
                  <a:lnTo>
                    <a:pt x="1131015" y="1110898"/>
                  </a:lnTo>
                  <a:lnTo>
                    <a:pt x="1133991" y="1096192"/>
                  </a:lnTo>
                  <a:lnTo>
                    <a:pt x="1133991" y="37792"/>
                  </a:lnTo>
                  <a:lnTo>
                    <a:pt x="1131015" y="23089"/>
                  </a:lnTo>
                  <a:lnTo>
                    <a:pt x="1122904" y="11075"/>
                  </a:lnTo>
                  <a:lnTo>
                    <a:pt x="1110886" y="2972"/>
                  </a:lnTo>
                  <a:lnTo>
                    <a:pt x="109618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881015" y="9070438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263563" y="274281"/>
                  </a:moveTo>
                  <a:lnTo>
                    <a:pt x="256844" y="267589"/>
                  </a:lnTo>
                  <a:lnTo>
                    <a:pt x="229628" y="267589"/>
                  </a:lnTo>
                  <a:lnTo>
                    <a:pt x="222923" y="274281"/>
                  </a:lnTo>
                  <a:lnTo>
                    <a:pt x="222923" y="936091"/>
                  </a:lnTo>
                  <a:lnTo>
                    <a:pt x="229628" y="942771"/>
                  </a:lnTo>
                  <a:lnTo>
                    <a:pt x="256844" y="942771"/>
                  </a:lnTo>
                  <a:lnTo>
                    <a:pt x="263563" y="936091"/>
                  </a:lnTo>
                  <a:lnTo>
                    <a:pt x="263563" y="927798"/>
                  </a:lnTo>
                  <a:lnTo>
                    <a:pt x="263563" y="274281"/>
                  </a:lnTo>
                  <a:close/>
                </a:path>
                <a:path w="1260475" h="1260475">
                  <a:moveTo>
                    <a:pt x="338709" y="408673"/>
                  </a:moveTo>
                  <a:lnTo>
                    <a:pt x="337553" y="407568"/>
                  </a:lnTo>
                  <a:lnTo>
                    <a:pt x="275844" y="407568"/>
                  </a:lnTo>
                  <a:lnTo>
                    <a:pt x="274726" y="408673"/>
                  </a:lnTo>
                  <a:lnTo>
                    <a:pt x="274726" y="411505"/>
                  </a:lnTo>
                  <a:lnTo>
                    <a:pt x="275844" y="412623"/>
                  </a:lnTo>
                  <a:lnTo>
                    <a:pt x="337553" y="412623"/>
                  </a:lnTo>
                  <a:lnTo>
                    <a:pt x="338709" y="411505"/>
                  </a:lnTo>
                  <a:lnTo>
                    <a:pt x="338709" y="410070"/>
                  </a:lnTo>
                  <a:lnTo>
                    <a:pt x="338709" y="408673"/>
                  </a:lnTo>
                  <a:close/>
                </a:path>
                <a:path w="1260475" h="1260475">
                  <a:moveTo>
                    <a:pt x="338709" y="373507"/>
                  </a:moveTo>
                  <a:lnTo>
                    <a:pt x="337553" y="372402"/>
                  </a:lnTo>
                  <a:lnTo>
                    <a:pt x="275844" y="372402"/>
                  </a:lnTo>
                  <a:lnTo>
                    <a:pt x="274726" y="373507"/>
                  </a:lnTo>
                  <a:lnTo>
                    <a:pt x="274726" y="376339"/>
                  </a:lnTo>
                  <a:lnTo>
                    <a:pt x="275844" y="377456"/>
                  </a:lnTo>
                  <a:lnTo>
                    <a:pt x="337553" y="377456"/>
                  </a:lnTo>
                  <a:lnTo>
                    <a:pt x="338709" y="376339"/>
                  </a:lnTo>
                  <a:lnTo>
                    <a:pt x="338709" y="374942"/>
                  </a:lnTo>
                  <a:lnTo>
                    <a:pt x="338709" y="373507"/>
                  </a:lnTo>
                  <a:close/>
                </a:path>
                <a:path w="1260475" h="1260475">
                  <a:moveTo>
                    <a:pt x="338709" y="338404"/>
                  </a:moveTo>
                  <a:lnTo>
                    <a:pt x="337553" y="337286"/>
                  </a:lnTo>
                  <a:lnTo>
                    <a:pt x="275844" y="337286"/>
                  </a:lnTo>
                  <a:lnTo>
                    <a:pt x="274726" y="338404"/>
                  </a:lnTo>
                  <a:lnTo>
                    <a:pt x="274726" y="341185"/>
                  </a:lnTo>
                  <a:lnTo>
                    <a:pt x="275844" y="342341"/>
                  </a:lnTo>
                  <a:lnTo>
                    <a:pt x="337553" y="342341"/>
                  </a:lnTo>
                  <a:lnTo>
                    <a:pt x="338709" y="341185"/>
                  </a:lnTo>
                  <a:lnTo>
                    <a:pt x="338709" y="339788"/>
                  </a:lnTo>
                  <a:lnTo>
                    <a:pt x="338709" y="338404"/>
                  </a:lnTo>
                  <a:close/>
                </a:path>
                <a:path w="1260475" h="1260475">
                  <a:moveTo>
                    <a:pt x="338709" y="303237"/>
                  </a:moveTo>
                  <a:lnTo>
                    <a:pt x="337553" y="302120"/>
                  </a:lnTo>
                  <a:lnTo>
                    <a:pt x="275844" y="302120"/>
                  </a:lnTo>
                  <a:lnTo>
                    <a:pt x="274726" y="303237"/>
                  </a:lnTo>
                  <a:lnTo>
                    <a:pt x="274726" y="306070"/>
                  </a:lnTo>
                  <a:lnTo>
                    <a:pt x="275844" y="307187"/>
                  </a:lnTo>
                  <a:lnTo>
                    <a:pt x="337553" y="307187"/>
                  </a:lnTo>
                  <a:lnTo>
                    <a:pt x="338709" y="306070"/>
                  </a:lnTo>
                  <a:lnTo>
                    <a:pt x="338709" y="304673"/>
                  </a:lnTo>
                  <a:lnTo>
                    <a:pt x="338709" y="303237"/>
                  </a:lnTo>
                  <a:close/>
                </a:path>
                <a:path w="1260475" h="1260475">
                  <a:moveTo>
                    <a:pt x="345795" y="424878"/>
                  </a:moveTo>
                  <a:lnTo>
                    <a:pt x="343331" y="422351"/>
                  </a:lnTo>
                  <a:lnTo>
                    <a:pt x="277228" y="422351"/>
                  </a:lnTo>
                  <a:lnTo>
                    <a:pt x="274713" y="424878"/>
                  </a:lnTo>
                  <a:lnTo>
                    <a:pt x="274713" y="431025"/>
                  </a:lnTo>
                  <a:lnTo>
                    <a:pt x="277228" y="433552"/>
                  </a:lnTo>
                  <a:lnTo>
                    <a:pt x="343331" y="433552"/>
                  </a:lnTo>
                  <a:lnTo>
                    <a:pt x="345795" y="431025"/>
                  </a:lnTo>
                  <a:lnTo>
                    <a:pt x="345795" y="427939"/>
                  </a:lnTo>
                  <a:lnTo>
                    <a:pt x="345795" y="424878"/>
                  </a:lnTo>
                  <a:close/>
                </a:path>
                <a:path w="1260475" h="1260475">
                  <a:moveTo>
                    <a:pt x="345795" y="389763"/>
                  </a:moveTo>
                  <a:lnTo>
                    <a:pt x="343331" y="387223"/>
                  </a:lnTo>
                  <a:lnTo>
                    <a:pt x="277228" y="387223"/>
                  </a:lnTo>
                  <a:lnTo>
                    <a:pt x="274713" y="389763"/>
                  </a:lnTo>
                  <a:lnTo>
                    <a:pt x="274713" y="395909"/>
                  </a:lnTo>
                  <a:lnTo>
                    <a:pt x="277228" y="398386"/>
                  </a:lnTo>
                  <a:lnTo>
                    <a:pt x="343331" y="398386"/>
                  </a:lnTo>
                  <a:lnTo>
                    <a:pt x="345795" y="395909"/>
                  </a:lnTo>
                  <a:lnTo>
                    <a:pt x="345795" y="392823"/>
                  </a:lnTo>
                  <a:lnTo>
                    <a:pt x="345795" y="389763"/>
                  </a:lnTo>
                  <a:close/>
                </a:path>
                <a:path w="1260475" h="1260475">
                  <a:moveTo>
                    <a:pt x="345795" y="354609"/>
                  </a:moveTo>
                  <a:lnTo>
                    <a:pt x="343331" y="352069"/>
                  </a:lnTo>
                  <a:lnTo>
                    <a:pt x="277228" y="352069"/>
                  </a:lnTo>
                  <a:lnTo>
                    <a:pt x="274713" y="354609"/>
                  </a:lnTo>
                  <a:lnTo>
                    <a:pt x="274713" y="360756"/>
                  </a:lnTo>
                  <a:lnTo>
                    <a:pt x="277228" y="363270"/>
                  </a:lnTo>
                  <a:lnTo>
                    <a:pt x="343331" y="363270"/>
                  </a:lnTo>
                  <a:lnTo>
                    <a:pt x="345795" y="360756"/>
                  </a:lnTo>
                  <a:lnTo>
                    <a:pt x="345795" y="357670"/>
                  </a:lnTo>
                  <a:lnTo>
                    <a:pt x="345795" y="354609"/>
                  </a:lnTo>
                  <a:close/>
                </a:path>
                <a:path w="1260475" h="1260475">
                  <a:moveTo>
                    <a:pt x="345795" y="319430"/>
                  </a:moveTo>
                  <a:lnTo>
                    <a:pt x="343331" y="316941"/>
                  </a:lnTo>
                  <a:lnTo>
                    <a:pt x="277228" y="316941"/>
                  </a:lnTo>
                  <a:lnTo>
                    <a:pt x="274713" y="319430"/>
                  </a:lnTo>
                  <a:lnTo>
                    <a:pt x="274713" y="325589"/>
                  </a:lnTo>
                  <a:lnTo>
                    <a:pt x="277228" y="328129"/>
                  </a:lnTo>
                  <a:lnTo>
                    <a:pt x="343331" y="328129"/>
                  </a:lnTo>
                  <a:lnTo>
                    <a:pt x="345795" y="325589"/>
                  </a:lnTo>
                  <a:lnTo>
                    <a:pt x="345795" y="322516"/>
                  </a:lnTo>
                  <a:lnTo>
                    <a:pt x="345795" y="319430"/>
                  </a:lnTo>
                  <a:close/>
                </a:path>
                <a:path w="1260475" h="1260475">
                  <a:moveTo>
                    <a:pt x="345795" y="284327"/>
                  </a:moveTo>
                  <a:lnTo>
                    <a:pt x="343331" y="281787"/>
                  </a:lnTo>
                  <a:lnTo>
                    <a:pt x="277228" y="281787"/>
                  </a:lnTo>
                  <a:lnTo>
                    <a:pt x="274713" y="284327"/>
                  </a:lnTo>
                  <a:lnTo>
                    <a:pt x="274713" y="290474"/>
                  </a:lnTo>
                  <a:lnTo>
                    <a:pt x="277228" y="293014"/>
                  </a:lnTo>
                  <a:lnTo>
                    <a:pt x="343331" y="293014"/>
                  </a:lnTo>
                  <a:lnTo>
                    <a:pt x="345795" y="290474"/>
                  </a:lnTo>
                  <a:lnTo>
                    <a:pt x="345795" y="287388"/>
                  </a:lnTo>
                  <a:lnTo>
                    <a:pt x="345795" y="284327"/>
                  </a:lnTo>
                  <a:close/>
                </a:path>
                <a:path w="1260475" h="1260475">
                  <a:moveTo>
                    <a:pt x="559663" y="323608"/>
                  </a:moveTo>
                  <a:lnTo>
                    <a:pt x="557161" y="318008"/>
                  </a:lnTo>
                  <a:lnTo>
                    <a:pt x="550354" y="313436"/>
                  </a:lnTo>
                  <a:lnTo>
                    <a:pt x="540270" y="310349"/>
                  </a:lnTo>
                  <a:lnTo>
                    <a:pt x="527926" y="309219"/>
                  </a:lnTo>
                  <a:lnTo>
                    <a:pt x="515569" y="310349"/>
                  </a:lnTo>
                  <a:lnTo>
                    <a:pt x="505485" y="313436"/>
                  </a:lnTo>
                  <a:lnTo>
                    <a:pt x="498665" y="318008"/>
                  </a:lnTo>
                  <a:lnTo>
                    <a:pt x="496176" y="323608"/>
                  </a:lnTo>
                  <a:lnTo>
                    <a:pt x="496811" y="325069"/>
                  </a:lnTo>
                  <a:lnTo>
                    <a:pt x="496176" y="327342"/>
                  </a:lnTo>
                  <a:lnTo>
                    <a:pt x="496176" y="378561"/>
                  </a:lnTo>
                  <a:lnTo>
                    <a:pt x="559663" y="378561"/>
                  </a:lnTo>
                  <a:lnTo>
                    <a:pt x="559663" y="327342"/>
                  </a:lnTo>
                  <a:lnTo>
                    <a:pt x="559015" y="325056"/>
                  </a:lnTo>
                  <a:lnTo>
                    <a:pt x="559663" y="323608"/>
                  </a:lnTo>
                  <a:close/>
                </a:path>
                <a:path w="1260475" h="1260475">
                  <a:moveTo>
                    <a:pt x="608457" y="429628"/>
                  </a:moveTo>
                  <a:lnTo>
                    <a:pt x="600405" y="411403"/>
                  </a:lnTo>
                  <a:lnTo>
                    <a:pt x="587260" y="397090"/>
                  </a:lnTo>
                  <a:lnTo>
                    <a:pt x="568972" y="387731"/>
                  </a:lnTo>
                  <a:lnTo>
                    <a:pt x="545490" y="384378"/>
                  </a:lnTo>
                  <a:lnTo>
                    <a:pt x="510222" y="384378"/>
                  </a:lnTo>
                  <a:lnTo>
                    <a:pt x="487057" y="387731"/>
                  </a:lnTo>
                  <a:lnTo>
                    <a:pt x="469303" y="397090"/>
                  </a:lnTo>
                  <a:lnTo>
                    <a:pt x="456272" y="411403"/>
                  </a:lnTo>
                  <a:lnTo>
                    <a:pt x="447255" y="429628"/>
                  </a:lnTo>
                  <a:lnTo>
                    <a:pt x="608457" y="429628"/>
                  </a:lnTo>
                  <a:close/>
                </a:path>
                <a:path w="1260475" h="1260475">
                  <a:moveTo>
                    <a:pt x="620763" y="855091"/>
                  </a:moveTo>
                  <a:lnTo>
                    <a:pt x="608609" y="437197"/>
                  </a:lnTo>
                  <a:lnTo>
                    <a:pt x="447103" y="437197"/>
                  </a:lnTo>
                  <a:lnTo>
                    <a:pt x="434936" y="855091"/>
                  </a:lnTo>
                  <a:lnTo>
                    <a:pt x="437502" y="850633"/>
                  </a:lnTo>
                  <a:lnTo>
                    <a:pt x="442302" y="847547"/>
                  </a:lnTo>
                  <a:lnTo>
                    <a:pt x="613435" y="847547"/>
                  </a:lnTo>
                  <a:lnTo>
                    <a:pt x="618197" y="850633"/>
                  </a:lnTo>
                  <a:lnTo>
                    <a:pt x="620763" y="855091"/>
                  </a:lnTo>
                  <a:close/>
                </a:path>
                <a:path w="1260475" h="1260475">
                  <a:moveTo>
                    <a:pt x="622808" y="862393"/>
                  </a:moveTo>
                  <a:lnTo>
                    <a:pt x="616102" y="855662"/>
                  </a:lnTo>
                  <a:lnTo>
                    <a:pt x="439610" y="855662"/>
                  </a:lnTo>
                  <a:lnTo>
                    <a:pt x="432904" y="862393"/>
                  </a:lnTo>
                  <a:lnTo>
                    <a:pt x="432904" y="890612"/>
                  </a:lnTo>
                  <a:lnTo>
                    <a:pt x="439610" y="897331"/>
                  </a:lnTo>
                  <a:lnTo>
                    <a:pt x="616102" y="897331"/>
                  </a:lnTo>
                  <a:lnTo>
                    <a:pt x="622808" y="890612"/>
                  </a:lnTo>
                  <a:lnTo>
                    <a:pt x="622808" y="882345"/>
                  </a:lnTo>
                  <a:lnTo>
                    <a:pt x="622808" y="862393"/>
                  </a:lnTo>
                  <a:close/>
                </a:path>
                <a:path w="1260475" h="1260475">
                  <a:moveTo>
                    <a:pt x="871575" y="863346"/>
                  </a:moveTo>
                  <a:lnTo>
                    <a:pt x="871105" y="862088"/>
                  </a:lnTo>
                  <a:lnTo>
                    <a:pt x="870165" y="861237"/>
                  </a:lnTo>
                  <a:lnTo>
                    <a:pt x="869315" y="860412"/>
                  </a:lnTo>
                  <a:lnTo>
                    <a:pt x="867867" y="860005"/>
                  </a:lnTo>
                  <a:lnTo>
                    <a:pt x="860386" y="860005"/>
                  </a:lnTo>
                  <a:lnTo>
                    <a:pt x="860386" y="870089"/>
                  </a:lnTo>
                  <a:lnTo>
                    <a:pt x="867867" y="870089"/>
                  </a:lnTo>
                  <a:lnTo>
                    <a:pt x="869276" y="869657"/>
                  </a:lnTo>
                  <a:lnTo>
                    <a:pt x="870267" y="868794"/>
                  </a:lnTo>
                  <a:lnTo>
                    <a:pt x="871105" y="867968"/>
                  </a:lnTo>
                  <a:lnTo>
                    <a:pt x="871512" y="866876"/>
                  </a:lnTo>
                  <a:lnTo>
                    <a:pt x="871575" y="863346"/>
                  </a:lnTo>
                  <a:close/>
                </a:path>
                <a:path w="1260475" h="1260475">
                  <a:moveTo>
                    <a:pt x="978496" y="852690"/>
                  </a:moveTo>
                  <a:lnTo>
                    <a:pt x="977671" y="849376"/>
                  </a:lnTo>
                  <a:lnTo>
                    <a:pt x="976122" y="847001"/>
                  </a:lnTo>
                  <a:lnTo>
                    <a:pt x="974509" y="844651"/>
                  </a:lnTo>
                  <a:lnTo>
                    <a:pt x="972273" y="843470"/>
                  </a:lnTo>
                  <a:lnTo>
                    <a:pt x="966546" y="843470"/>
                  </a:lnTo>
                  <a:lnTo>
                    <a:pt x="964323" y="844651"/>
                  </a:lnTo>
                  <a:lnTo>
                    <a:pt x="962723" y="847001"/>
                  </a:lnTo>
                  <a:lnTo>
                    <a:pt x="961148" y="849376"/>
                  </a:lnTo>
                  <a:lnTo>
                    <a:pt x="960335" y="852690"/>
                  </a:lnTo>
                  <a:lnTo>
                    <a:pt x="960335" y="861237"/>
                  </a:lnTo>
                  <a:lnTo>
                    <a:pt x="961148" y="864552"/>
                  </a:lnTo>
                  <a:lnTo>
                    <a:pt x="964323" y="869226"/>
                  </a:lnTo>
                  <a:lnTo>
                    <a:pt x="966546" y="870407"/>
                  </a:lnTo>
                  <a:lnTo>
                    <a:pt x="972273" y="870407"/>
                  </a:lnTo>
                  <a:lnTo>
                    <a:pt x="974509" y="869226"/>
                  </a:lnTo>
                  <a:lnTo>
                    <a:pt x="976236" y="866698"/>
                  </a:lnTo>
                  <a:lnTo>
                    <a:pt x="977671" y="864552"/>
                  </a:lnTo>
                  <a:lnTo>
                    <a:pt x="978496" y="861237"/>
                  </a:lnTo>
                  <a:lnTo>
                    <a:pt x="978496" y="852690"/>
                  </a:lnTo>
                  <a:close/>
                </a:path>
                <a:path w="1260475" h="1260475">
                  <a:moveTo>
                    <a:pt x="1050353" y="896823"/>
                  </a:moveTo>
                  <a:lnTo>
                    <a:pt x="1045616" y="920292"/>
                  </a:lnTo>
                  <a:lnTo>
                    <a:pt x="1032713" y="939444"/>
                  </a:lnTo>
                  <a:lnTo>
                    <a:pt x="1013574" y="952360"/>
                  </a:lnTo>
                  <a:lnTo>
                    <a:pt x="990130" y="957097"/>
                  </a:lnTo>
                  <a:lnTo>
                    <a:pt x="774788" y="957097"/>
                  </a:lnTo>
                  <a:lnTo>
                    <a:pt x="751332" y="952360"/>
                  </a:lnTo>
                  <a:lnTo>
                    <a:pt x="732180" y="939444"/>
                  </a:lnTo>
                  <a:lnTo>
                    <a:pt x="719264" y="920292"/>
                  </a:lnTo>
                  <a:lnTo>
                    <a:pt x="714527" y="896823"/>
                  </a:lnTo>
                  <a:lnTo>
                    <a:pt x="714527" y="931862"/>
                  </a:lnTo>
                  <a:lnTo>
                    <a:pt x="719264" y="955319"/>
                  </a:lnTo>
                  <a:lnTo>
                    <a:pt x="732180" y="974471"/>
                  </a:lnTo>
                  <a:lnTo>
                    <a:pt x="751332" y="987386"/>
                  </a:lnTo>
                  <a:lnTo>
                    <a:pt x="774788" y="992124"/>
                  </a:lnTo>
                  <a:lnTo>
                    <a:pt x="990130" y="992124"/>
                  </a:lnTo>
                  <a:lnTo>
                    <a:pt x="1013574" y="987386"/>
                  </a:lnTo>
                  <a:lnTo>
                    <a:pt x="1032713" y="974471"/>
                  </a:lnTo>
                  <a:lnTo>
                    <a:pt x="1045616" y="955319"/>
                  </a:lnTo>
                  <a:lnTo>
                    <a:pt x="1050353" y="931862"/>
                  </a:lnTo>
                  <a:lnTo>
                    <a:pt x="1050353" y="896823"/>
                  </a:lnTo>
                  <a:close/>
                </a:path>
                <a:path w="1260475" h="1260475">
                  <a:moveTo>
                    <a:pt x="1050366" y="824585"/>
                  </a:moveTo>
                  <a:lnTo>
                    <a:pt x="1045629" y="801166"/>
                  </a:lnTo>
                  <a:lnTo>
                    <a:pt x="1032725" y="782027"/>
                  </a:lnTo>
                  <a:lnTo>
                    <a:pt x="1013574" y="769124"/>
                  </a:lnTo>
                  <a:lnTo>
                    <a:pt x="990130" y="764387"/>
                  </a:lnTo>
                  <a:lnTo>
                    <a:pt x="988187" y="764387"/>
                  </a:lnTo>
                  <a:lnTo>
                    <a:pt x="988187" y="850379"/>
                  </a:lnTo>
                  <a:lnTo>
                    <a:pt x="988187" y="863523"/>
                  </a:lnTo>
                  <a:lnTo>
                    <a:pt x="986523" y="868654"/>
                  </a:lnTo>
                  <a:lnTo>
                    <a:pt x="979868" y="876134"/>
                  </a:lnTo>
                  <a:lnTo>
                    <a:pt x="975271" y="878001"/>
                  </a:lnTo>
                  <a:lnTo>
                    <a:pt x="963536" y="878001"/>
                  </a:lnTo>
                  <a:lnTo>
                    <a:pt x="961618" y="877214"/>
                  </a:lnTo>
                  <a:lnTo>
                    <a:pt x="958951" y="876134"/>
                  </a:lnTo>
                  <a:lnTo>
                    <a:pt x="955598" y="872388"/>
                  </a:lnTo>
                  <a:lnTo>
                    <a:pt x="952309" y="868654"/>
                  </a:lnTo>
                  <a:lnTo>
                    <a:pt x="950620" y="863523"/>
                  </a:lnTo>
                  <a:lnTo>
                    <a:pt x="950620" y="850379"/>
                  </a:lnTo>
                  <a:lnTo>
                    <a:pt x="952309" y="845223"/>
                  </a:lnTo>
                  <a:lnTo>
                    <a:pt x="955598" y="841489"/>
                  </a:lnTo>
                  <a:lnTo>
                    <a:pt x="958951" y="837755"/>
                  </a:lnTo>
                  <a:lnTo>
                    <a:pt x="961796" y="836625"/>
                  </a:lnTo>
                  <a:lnTo>
                    <a:pt x="963536" y="835926"/>
                  </a:lnTo>
                  <a:lnTo>
                    <a:pt x="975271" y="835926"/>
                  </a:lnTo>
                  <a:lnTo>
                    <a:pt x="979868" y="837755"/>
                  </a:lnTo>
                  <a:lnTo>
                    <a:pt x="986523" y="845223"/>
                  </a:lnTo>
                  <a:lnTo>
                    <a:pt x="988187" y="850379"/>
                  </a:lnTo>
                  <a:lnTo>
                    <a:pt x="988187" y="764387"/>
                  </a:lnTo>
                  <a:lnTo>
                    <a:pt x="939380" y="764387"/>
                  </a:lnTo>
                  <a:lnTo>
                    <a:pt x="939380" y="836625"/>
                  </a:lnTo>
                  <a:lnTo>
                    <a:pt x="939380" y="877214"/>
                  </a:lnTo>
                  <a:lnTo>
                    <a:pt x="929995" y="877214"/>
                  </a:lnTo>
                  <a:lnTo>
                    <a:pt x="929995" y="844537"/>
                  </a:lnTo>
                  <a:lnTo>
                    <a:pt x="922807" y="844537"/>
                  </a:lnTo>
                  <a:lnTo>
                    <a:pt x="904709" y="877214"/>
                  </a:lnTo>
                  <a:lnTo>
                    <a:pt x="904709" y="869327"/>
                  </a:lnTo>
                  <a:lnTo>
                    <a:pt x="908824" y="868794"/>
                  </a:lnTo>
                  <a:lnTo>
                    <a:pt x="911288" y="867054"/>
                  </a:lnTo>
                  <a:lnTo>
                    <a:pt x="912926" y="861237"/>
                  </a:lnTo>
                  <a:lnTo>
                    <a:pt x="913053" y="860005"/>
                  </a:lnTo>
                  <a:lnTo>
                    <a:pt x="913358" y="854468"/>
                  </a:lnTo>
                  <a:lnTo>
                    <a:pt x="913358" y="836637"/>
                  </a:lnTo>
                  <a:lnTo>
                    <a:pt x="939380" y="836625"/>
                  </a:lnTo>
                  <a:lnTo>
                    <a:pt x="939380" y="764387"/>
                  </a:lnTo>
                  <a:lnTo>
                    <a:pt x="893648" y="764387"/>
                  </a:lnTo>
                  <a:lnTo>
                    <a:pt x="893648" y="836637"/>
                  </a:lnTo>
                  <a:lnTo>
                    <a:pt x="893648" y="877214"/>
                  </a:lnTo>
                  <a:lnTo>
                    <a:pt x="884212" y="877214"/>
                  </a:lnTo>
                  <a:lnTo>
                    <a:pt x="884212" y="836637"/>
                  </a:lnTo>
                  <a:lnTo>
                    <a:pt x="893648" y="836637"/>
                  </a:lnTo>
                  <a:lnTo>
                    <a:pt x="893648" y="764387"/>
                  </a:lnTo>
                  <a:lnTo>
                    <a:pt x="880935" y="764387"/>
                  </a:lnTo>
                  <a:lnTo>
                    <a:pt x="880935" y="869226"/>
                  </a:lnTo>
                  <a:lnTo>
                    <a:pt x="879792" y="872083"/>
                  </a:lnTo>
                  <a:lnTo>
                    <a:pt x="877443" y="874052"/>
                  </a:lnTo>
                  <a:lnTo>
                    <a:pt x="874801" y="876134"/>
                  </a:lnTo>
                  <a:lnTo>
                    <a:pt x="871156" y="877214"/>
                  </a:lnTo>
                  <a:lnTo>
                    <a:pt x="850950" y="877214"/>
                  </a:lnTo>
                  <a:lnTo>
                    <a:pt x="850950" y="836625"/>
                  </a:lnTo>
                  <a:lnTo>
                    <a:pt x="860386" y="836625"/>
                  </a:lnTo>
                  <a:lnTo>
                    <a:pt x="860386" y="852055"/>
                  </a:lnTo>
                  <a:lnTo>
                    <a:pt x="871156" y="852055"/>
                  </a:lnTo>
                  <a:lnTo>
                    <a:pt x="874801" y="853173"/>
                  </a:lnTo>
                  <a:lnTo>
                    <a:pt x="879792" y="857199"/>
                  </a:lnTo>
                  <a:lnTo>
                    <a:pt x="880897" y="860005"/>
                  </a:lnTo>
                  <a:lnTo>
                    <a:pt x="880935" y="869226"/>
                  </a:lnTo>
                  <a:lnTo>
                    <a:pt x="880935" y="764387"/>
                  </a:lnTo>
                  <a:lnTo>
                    <a:pt x="837565" y="764387"/>
                  </a:lnTo>
                  <a:lnTo>
                    <a:pt x="837565" y="836625"/>
                  </a:lnTo>
                  <a:lnTo>
                    <a:pt x="837565" y="877214"/>
                  </a:lnTo>
                  <a:lnTo>
                    <a:pt x="828611" y="877214"/>
                  </a:lnTo>
                  <a:lnTo>
                    <a:pt x="828611" y="869378"/>
                  </a:lnTo>
                  <a:lnTo>
                    <a:pt x="828611" y="847521"/>
                  </a:lnTo>
                  <a:lnTo>
                    <a:pt x="820254" y="869378"/>
                  </a:lnTo>
                  <a:lnTo>
                    <a:pt x="814273" y="869378"/>
                  </a:lnTo>
                  <a:lnTo>
                    <a:pt x="805853" y="847521"/>
                  </a:lnTo>
                  <a:lnTo>
                    <a:pt x="805853" y="877214"/>
                  </a:lnTo>
                  <a:lnTo>
                    <a:pt x="796912" y="877214"/>
                  </a:lnTo>
                  <a:lnTo>
                    <a:pt x="796912" y="836625"/>
                  </a:lnTo>
                  <a:lnTo>
                    <a:pt x="808901" y="836625"/>
                  </a:lnTo>
                  <a:lnTo>
                    <a:pt x="817206" y="858342"/>
                  </a:lnTo>
                  <a:lnTo>
                    <a:pt x="825588" y="836625"/>
                  </a:lnTo>
                  <a:lnTo>
                    <a:pt x="837565" y="836625"/>
                  </a:lnTo>
                  <a:lnTo>
                    <a:pt x="837565" y="764387"/>
                  </a:lnTo>
                  <a:lnTo>
                    <a:pt x="774788" y="764387"/>
                  </a:lnTo>
                  <a:lnTo>
                    <a:pt x="751332" y="769124"/>
                  </a:lnTo>
                  <a:lnTo>
                    <a:pt x="732180" y="782027"/>
                  </a:lnTo>
                  <a:lnTo>
                    <a:pt x="719264" y="801166"/>
                  </a:lnTo>
                  <a:lnTo>
                    <a:pt x="714527" y="824585"/>
                  </a:lnTo>
                  <a:lnTo>
                    <a:pt x="714527" y="885494"/>
                  </a:lnTo>
                  <a:lnTo>
                    <a:pt x="719264" y="908964"/>
                  </a:lnTo>
                  <a:lnTo>
                    <a:pt x="732180" y="928116"/>
                  </a:lnTo>
                  <a:lnTo>
                    <a:pt x="751332" y="941019"/>
                  </a:lnTo>
                  <a:lnTo>
                    <a:pt x="774788" y="945756"/>
                  </a:lnTo>
                  <a:lnTo>
                    <a:pt x="990130" y="945756"/>
                  </a:lnTo>
                  <a:lnTo>
                    <a:pt x="1013574" y="941019"/>
                  </a:lnTo>
                  <a:lnTo>
                    <a:pt x="1032725" y="928116"/>
                  </a:lnTo>
                  <a:lnTo>
                    <a:pt x="1045629" y="908964"/>
                  </a:lnTo>
                  <a:lnTo>
                    <a:pt x="1050366" y="885494"/>
                  </a:lnTo>
                  <a:lnTo>
                    <a:pt x="1050366" y="878001"/>
                  </a:lnTo>
                  <a:lnTo>
                    <a:pt x="1050366" y="835926"/>
                  </a:lnTo>
                  <a:lnTo>
                    <a:pt x="1050366" y="824585"/>
                  </a:lnTo>
                  <a:close/>
                </a:path>
                <a:path w="1260475" h="1260475">
                  <a:moveTo>
                    <a:pt x="1259992" y="100799"/>
                  </a:moveTo>
                  <a:lnTo>
                    <a:pt x="1252359" y="63004"/>
                  </a:lnTo>
                  <a:lnTo>
                    <a:pt x="1230477" y="29540"/>
                  </a:lnTo>
                  <a:lnTo>
                    <a:pt x="1198435" y="7924"/>
                  </a:lnTo>
                  <a:lnTo>
                    <a:pt x="1197000" y="7645"/>
                  </a:lnTo>
                  <a:lnTo>
                    <a:pt x="1197000" y="100799"/>
                  </a:lnTo>
                  <a:lnTo>
                    <a:pt x="1197000" y="1159205"/>
                  </a:lnTo>
                  <a:lnTo>
                    <a:pt x="1194028" y="1173911"/>
                  </a:lnTo>
                  <a:lnTo>
                    <a:pt x="1185913" y="1185926"/>
                  </a:lnTo>
                  <a:lnTo>
                    <a:pt x="1173899" y="1194028"/>
                  </a:lnTo>
                  <a:lnTo>
                    <a:pt x="1159192" y="1197013"/>
                  </a:lnTo>
                  <a:lnTo>
                    <a:pt x="100799" y="1197013"/>
                  </a:lnTo>
                  <a:lnTo>
                    <a:pt x="86093" y="1194028"/>
                  </a:lnTo>
                  <a:lnTo>
                    <a:pt x="74079" y="1185926"/>
                  </a:lnTo>
                  <a:lnTo>
                    <a:pt x="65976" y="1173911"/>
                  </a:lnTo>
                  <a:lnTo>
                    <a:pt x="63004" y="1159205"/>
                  </a:lnTo>
                  <a:lnTo>
                    <a:pt x="63004" y="100799"/>
                  </a:lnTo>
                  <a:lnTo>
                    <a:pt x="65976" y="86093"/>
                  </a:lnTo>
                  <a:lnTo>
                    <a:pt x="74079" y="74079"/>
                  </a:lnTo>
                  <a:lnTo>
                    <a:pt x="86093" y="65976"/>
                  </a:lnTo>
                  <a:lnTo>
                    <a:pt x="100799" y="63004"/>
                  </a:lnTo>
                  <a:lnTo>
                    <a:pt x="1159192" y="63004"/>
                  </a:lnTo>
                  <a:lnTo>
                    <a:pt x="1173899" y="65976"/>
                  </a:lnTo>
                  <a:lnTo>
                    <a:pt x="1185913" y="74079"/>
                  </a:lnTo>
                  <a:lnTo>
                    <a:pt x="1194028" y="86093"/>
                  </a:lnTo>
                  <a:lnTo>
                    <a:pt x="1197000" y="100799"/>
                  </a:lnTo>
                  <a:lnTo>
                    <a:pt x="1197000" y="7645"/>
                  </a:lnTo>
                  <a:lnTo>
                    <a:pt x="1159192" y="0"/>
                  </a:lnTo>
                  <a:lnTo>
                    <a:pt x="100799" y="0"/>
                  </a:lnTo>
                  <a:lnTo>
                    <a:pt x="61556" y="7924"/>
                  </a:lnTo>
                  <a:lnTo>
                    <a:pt x="29514" y="29540"/>
                  </a:lnTo>
                  <a:lnTo>
                    <a:pt x="7912" y="61569"/>
                  </a:lnTo>
                  <a:lnTo>
                    <a:pt x="0" y="100799"/>
                  </a:lnTo>
                  <a:lnTo>
                    <a:pt x="0" y="1159205"/>
                  </a:lnTo>
                  <a:lnTo>
                    <a:pt x="7912" y="1198435"/>
                  </a:lnTo>
                  <a:lnTo>
                    <a:pt x="29514" y="1230477"/>
                  </a:lnTo>
                  <a:lnTo>
                    <a:pt x="61556" y="1252080"/>
                  </a:lnTo>
                  <a:lnTo>
                    <a:pt x="100799" y="1260005"/>
                  </a:lnTo>
                  <a:lnTo>
                    <a:pt x="1159192" y="1260005"/>
                  </a:lnTo>
                  <a:lnTo>
                    <a:pt x="1198435" y="1252080"/>
                  </a:lnTo>
                  <a:lnTo>
                    <a:pt x="1230477" y="1230477"/>
                  </a:lnTo>
                  <a:lnTo>
                    <a:pt x="1252067" y="1198435"/>
                  </a:lnTo>
                  <a:lnTo>
                    <a:pt x="1259992" y="1159205"/>
                  </a:lnTo>
                  <a:lnTo>
                    <a:pt x="1259992" y="100799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12630222" y="9391111"/>
              <a:ext cx="230504" cy="292735"/>
            </a:xfrm>
            <a:custGeom>
              <a:avLst/>
              <a:gdLst/>
              <a:ahLst/>
              <a:cxnLst/>
              <a:rect l="l" t="t" r="r" b="b"/>
              <a:pathLst>
                <a:path w="230504" h="292734">
                  <a:moveTo>
                    <a:pt x="115228" y="0"/>
                  </a:moveTo>
                  <a:lnTo>
                    <a:pt x="70418" y="4905"/>
                  </a:lnTo>
                  <a:lnTo>
                    <a:pt x="33832" y="18281"/>
                  </a:lnTo>
                  <a:lnTo>
                    <a:pt x="9168" y="38121"/>
                  </a:lnTo>
                  <a:lnTo>
                    <a:pt x="125" y="62416"/>
                  </a:lnTo>
                  <a:lnTo>
                    <a:pt x="349" y="64761"/>
                  </a:lnTo>
                  <a:lnTo>
                    <a:pt x="0" y="64761"/>
                  </a:lnTo>
                  <a:lnTo>
                    <a:pt x="0" y="230320"/>
                  </a:lnTo>
                  <a:lnTo>
                    <a:pt x="9122" y="254571"/>
                  </a:lnTo>
                  <a:lnTo>
                    <a:pt x="33801" y="274368"/>
                  </a:lnTo>
                  <a:lnTo>
                    <a:pt x="70353" y="287712"/>
                  </a:lnTo>
                  <a:lnTo>
                    <a:pt x="115098" y="292604"/>
                  </a:lnTo>
                  <a:lnTo>
                    <a:pt x="159841" y="287712"/>
                  </a:lnTo>
                  <a:lnTo>
                    <a:pt x="196383" y="274368"/>
                  </a:lnTo>
                  <a:lnTo>
                    <a:pt x="221051" y="254571"/>
                  </a:lnTo>
                  <a:lnTo>
                    <a:pt x="230169" y="230047"/>
                  </a:lnTo>
                  <a:lnTo>
                    <a:pt x="230169" y="64761"/>
                  </a:lnTo>
                  <a:lnTo>
                    <a:pt x="230299" y="62416"/>
                  </a:lnTo>
                  <a:lnTo>
                    <a:pt x="221261" y="38121"/>
                  </a:lnTo>
                  <a:lnTo>
                    <a:pt x="196610" y="18281"/>
                  </a:lnTo>
                  <a:lnTo>
                    <a:pt x="160035" y="4905"/>
                  </a:lnTo>
                  <a:lnTo>
                    <a:pt x="1152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630222" y="9391103"/>
              <a:ext cx="316580" cy="292611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2622848" y="9388274"/>
              <a:ext cx="245110" cy="302895"/>
            </a:xfrm>
            <a:custGeom>
              <a:avLst/>
              <a:gdLst/>
              <a:ahLst/>
              <a:cxnLst/>
              <a:rect l="l" t="t" r="r" b="b"/>
              <a:pathLst>
                <a:path w="245109" h="302895">
                  <a:moveTo>
                    <a:pt x="116118" y="0"/>
                  </a:moveTo>
                  <a:lnTo>
                    <a:pt x="70946" y="4250"/>
                  </a:lnTo>
                  <a:lnTo>
                    <a:pt x="35290" y="16354"/>
                  </a:lnTo>
                  <a:lnTo>
                    <a:pt x="11127" y="35340"/>
                  </a:lnTo>
                  <a:lnTo>
                    <a:pt x="435" y="60236"/>
                  </a:lnTo>
                  <a:lnTo>
                    <a:pt x="0" y="60236"/>
                  </a:lnTo>
                  <a:lnTo>
                    <a:pt x="0" y="233212"/>
                  </a:lnTo>
                  <a:lnTo>
                    <a:pt x="9583" y="260541"/>
                  </a:lnTo>
                  <a:lnTo>
                    <a:pt x="35615" y="282633"/>
                  </a:lnTo>
                  <a:lnTo>
                    <a:pt x="74458" y="297411"/>
                  </a:lnTo>
                  <a:lnTo>
                    <a:pt x="122472" y="302799"/>
                  </a:lnTo>
                  <a:lnTo>
                    <a:pt x="170453" y="297406"/>
                  </a:lnTo>
                  <a:lnTo>
                    <a:pt x="209285" y="282592"/>
                  </a:lnTo>
                  <a:lnTo>
                    <a:pt x="235312" y="260403"/>
                  </a:lnTo>
                  <a:lnTo>
                    <a:pt x="244880" y="232887"/>
                  </a:lnTo>
                  <a:lnTo>
                    <a:pt x="244880" y="67310"/>
                  </a:lnTo>
                  <a:lnTo>
                    <a:pt x="244721" y="60236"/>
                  </a:lnTo>
                  <a:lnTo>
                    <a:pt x="232012" y="35340"/>
                  </a:lnTo>
                  <a:lnTo>
                    <a:pt x="203401" y="16354"/>
                  </a:lnTo>
                  <a:lnTo>
                    <a:pt x="163300" y="4250"/>
                  </a:lnTo>
                  <a:lnTo>
                    <a:pt x="1161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2630222" y="9391103"/>
              <a:ext cx="230299" cy="292615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9966865" y="9139114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09" h="1134109">
                  <a:moveTo>
                    <a:pt x="1096222" y="0"/>
                  </a:moveTo>
                  <a:lnTo>
                    <a:pt x="37790" y="0"/>
                  </a:lnTo>
                  <a:lnTo>
                    <a:pt x="23086" y="2974"/>
                  </a:lnTo>
                  <a:lnTo>
                    <a:pt x="11074" y="11080"/>
                  </a:lnTo>
                  <a:lnTo>
                    <a:pt x="2971" y="23093"/>
                  </a:lnTo>
                  <a:lnTo>
                    <a:pt x="0" y="37788"/>
                  </a:lnTo>
                  <a:lnTo>
                    <a:pt x="0" y="1096228"/>
                  </a:lnTo>
                  <a:lnTo>
                    <a:pt x="2971" y="1110908"/>
                  </a:lnTo>
                  <a:lnTo>
                    <a:pt x="11074" y="1122910"/>
                  </a:lnTo>
                  <a:lnTo>
                    <a:pt x="23086" y="1131009"/>
                  </a:lnTo>
                  <a:lnTo>
                    <a:pt x="37790" y="1133981"/>
                  </a:lnTo>
                  <a:lnTo>
                    <a:pt x="1096222" y="1133981"/>
                  </a:lnTo>
                  <a:lnTo>
                    <a:pt x="1110919" y="1131009"/>
                  </a:lnTo>
                  <a:lnTo>
                    <a:pt x="1122939" y="1122910"/>
                  </a:lnTo>
                  <a:lnTo>
                    <a:pt x="1131051" y="1110908"/>
                  </a:lnTo>
                  <a:lnTo>
                    <a:pt x="1134028" y="1096228"/>
                  </a:lnTo>
                  <a:lnTo>
                    <a:pt x="1134028" y="37788"/>
                  </a:lnTo>
                  <a:lnTo>
                    <a:pt x="1131051" y="23093"/>
                  </a:lnTo>
                  <a:lnTo>
                    <a:pt x="1122939" y="11080"/>
                  </a:lnTo>
                  <a:lnTo>
                    <a:pt x="1110919" y="2974"/>
                  </a:lnTo>
                  <a:lnTo>
                    <a:pt x="1096222" y="0"/>
                  </a:lnTo>
                  <a:close/>
                </a:path>
              </a:pathLst>
            </a:custGeom>
            <a:solidFill>
              <a:srgbClr val="F6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9903854" y="9076115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710247" y="894397"/>
                  </a:moveTo>
                  <a:lnTo>
                    <a:pt x="698715" y="659714"/>
                  </a:lnTo>
                  <a:lnTo>
                    <a:pt x="409155" y="674065"/>
                  </a:lnTo>
                  <a:lnTo>
                    <a:pt x="306501" y="678967"/>
                  </a:lnTo>
                  <a:lnTo>
                    <a:pt x="297891" y="681088"/>
                  </a:lnTo>
                  <a:lnTo>
                    <a:pt x="292506" y="685800"/>
                  </a:lnTo>
                  <a:lnTo>
                    <a:pt x="289750" y="692086"/>
                  </a:lnTo>
                  <a:lnTo>
                    <a:pt x="289064" y="698931"/>
                  </a:lnTo>
                  <a:lnTo>
                    <a:pt x="299402" y="908875"/>
                  </a:lnTo>
                  <a:lnTo>
                    <a:pt x="311315" y="913980"/>
                  </a:lnTo>
                  <a:lnTo>
                    <a:pt x="710247" y="894397"/>
                  </a:lnTo>
                  <a:close/>
                </a:path>
                <a:path w="1260475" h="1260475">
                  <a:moveTo>
                    <a:pt x="890689" y="996010"/>
                  </a:moveTo>
                  <a:lnTo>
                    <a:pt x="868299" y="540816"/>
                  </a:lnTo>
                  <a:lnTo>
                    <a:pt x="860691" y="542099"/>
                  </a:lnTo>
                  <a:lnTo>
                    <a:pt x="710247" y="658799"/>
                  </a:lnTo>
                  <a:lnTo>
                    <a:pt x="721779" y="893483"/>
                  </a:lnTo>
                  <a:lnTo>
                    <a:pt x="884504" y="995883"/>
                  </a:lnTo>
                  <a:lnTo>
                    <a:pt x="890689" y="996010"/>
                  </a:lnTo>
                  <a:close/>
                </a:path>
                <a:path w="1260475" h="1260475">
                  <a:moveTo>
                    <a:pt x="1259992" y="100799"/>
                  </a:moveTo>
                  <a:lnTo>
                    <a:pt x="1252359" y="63004"/>
                  </a:lnTo>
                  <a:lnTo>
                    <a:pt x="1252080" y="61569"/>
                  </a:lnTo>
                  <a:lnTo>
                    <a:pt x="1230477" y="29527"/>
                  </a:lnTo>
                  <a:lnTo>
                    <a:pt x="1198448" y="7924"/>
                  </a:lnTo>
                  <a:lnTo>
                    <a:pt x="1197038" y="7645"/>
                  </a:lnTo>
                  <a:lnTo>
                    <a:pt x="1197038" y="100799"/>
                  </a:lnTo>
                  <a:lnTo>
                    <a:pt x="1197038" y="1159230"/>
                  </a:lnTo>
                  <a:lnTo>
                    <a:pt x="1194054" y="1173911"/>
                  </a:lnTo>
                  <a:lnTo>
                    <a:pt x="1185951" y="1185913"/>
                  </a:lnTo>
                  <a:lnTo>
                    <a:pt x="1173924" y="1194015"/>
                  </a:lnTo>
                  <a:lnTo>
                    <a:pt x="1159230" y="1196987"/>
                  </a:lnTo>
                  <a:lnTo>
                    <a:pt x="100799" y="1196987"/>
                  </a:lnTo>
                  <a:lnTo>
                    <a:pt x="86093" y="1194015"/>
                  </a:lnTo>
                  <a:lnTo>
                    <a:pt x="74079" y="1185913"/>
                  </a:lnTo>
                  <a:lnTo>
                    <a:pt x="65976" y="1173911"/>
                  </a:lnTo>
                  <a:lnTo>
                    <a:pt x="63004" y="1159230"/>
                  </a:lnTo>
                  <a:lnTo>
                    <a:pt x="63004" y="100799"/>
                  </a:lnTo>
                  <a:lnTo>
                    <a:pt x="65976" y="86106"/>
                  </a:lnTo>
                  <a:lnTo>
                    <a:pt x="74079" y="74091"/>
                  </a:lnTo>
                  <a:lnTo>
                    <a:pt x="86093" y="65976"/>
                  </a:lnTo>
                  <a:lnTo>
                    <a:pt x="100799" y="63004"/>
                  </a:lnTo>
                  <a:lnTo>
                    <a:pt x="1159230" y="63004"/>
                  </a:lnTo>
                  <a:lnTo>
                    <a:pt x="1173924" y="65976"/>
                  </a:lnTo>
                  <a:lnTo>
                    <a:pt x="1185951" y="74091"/>
                  </a:lnTo>
                  <a:lnTo>
                    <a:pt x="1194054" y="86106"/>
                  </a:lnTo>
                  <a:lnTo>
                    <a:pt x="1197038" y="100799"/>
                  </a:lnTo>
                  <a:lnTo>
                    <a:pt x="1197038" y="7645"/>
                  </a:lnTo>
                  <a:lnTo>
                    <a:pt x="1159230" y="0"/>
                  </a:lnTo>
                  <a:lnTo>
                    <a:pt x="100799" y="0"/>
                  </a:lnTo>
                  <a:lnTo>
                    <a:pt x="61569" y="7924"/>
                  </a:lnTo>
                  <a:lnTo>
                    <a:pt x="29527" y="29527"/>
                  </a:lnTo>
                  <a:lnTo>
                    <a:pt x="7912" y="61569"/>
                  </a:lnTo>
                  <a:lnTo>
                    <a:pt x="0" y="100799"/>
                  </a:lnTo>
                  <a:lnTo>
                    <a:pt x="0" y="1159230"/>
                  </a:lnTo>
                  <a:lnTo>
                    <a:pt x="7912" y="1198460"/>
                  </a:lnTo>
                  <a:lnTo>
                    <a:pt x="29527" y="1230490"/>
                  </a:lnTo>
                  <a:lnTo>
                    <a:pt x="61569" y="1252080"/>
                  </a:lnTo>
                  <a:lnTo>
                    <a:pt x="100799" y="1259992"/>
                  </a:lnTo>
                  <a:lnTo>
                    <a:pt x="1159230" y="1259992"/>
                  </a:lnTo>
                  <a:lnTo>
                    <a:pt x="1198448" y="1252080"/>
                  </a:lnTo>
                  <a:lnTo>
                    <a:pt x="1230477" y="1230490"/>
                  </a:lnTo>
                  <a:lnTo>
                    <a:pt x="1252080" y="1198460"/>
                  </a:lnTo>
                  <a:lnTo>
                    <a:pt x="1252372" y="1196987"/>
                  </a:lnTo>
                  <a:lnTo>
                    <a:pt x="1259992" y="1159230"/>
                  </a:lnTo>
                  <a:lnTo>
                    <a:pt x="1259992" y="100799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0467978" y="9793723"/>
              <a:ext cx="57150" cy="57150"/>
            </a:xfrm>
            <a:custGeom>
              <a:avLst/>
              <a:gdLst/>
              <a:ahLst/>
              <a:cxnLst/>
              <a:rect l="l" t="t" r="r" b="b"/>
              <a:pathLst>
                <a:path w="57150" h="57150">
                  <a:moveTo>
                    <a:pt x="54147" y="0"/>
                  </a:moveTo>
                  <a:lnTo>
                    <a:pt x="0" y="2668"/>
                  </a:lnTo>
                  <a:lnTo>
                    <a:pt x="2668" y="56815"/>
                  </a:lnTo>
                  <a:lnTo>
                    <a:pt x="56812" y="54147"/>
                  </a:lnTo>
                  <a:lnTo>
                    <a:pt x="54147" y="0"/>
                  </a:lnTo>
                  <a:close/>
                </a:path>
              </a:pathLst>
            </a:custGeom>
            <a:solidFill>
              <a:srgbClr val="F6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10822830" y="9652262"/>
              <a:ext cx="199390" cy="379730"/>
            </a:xfrm>
            <a:custGeom>
              <a:avLst/>
              <a:gdLst/>
              <a:ahLst/>
              <a:cxnLst/>
              <a:rect l="l" t="t" r="r" b="b"/>
              <a:pathLst>
                <a:path w="199390" h="379729">
                  <a:moveTo>
                    <a:pt x="0" y="0"/>
                  </a:moveTo>
                  <a:lnTo>
                    <a:pt x="2664" y="54143"/>
                  </a:lnTo>
                  <a:lnTo>
                    <a:pt x="45757" y="58961"/>
                  </a:lnTo>
                  <a:lnTo>
                    <a:pt x="83866" y="76381"/>
                  </a:lnTo>
                  <a:lnTo>
                    <a:pt x="114634" y="104270"/>
                  </a:lnTo>
                  <a:lnTo>
                    <a:pt x="135706" y="140495"/>
                  </a:lnTo>
                  <a:lnTo>
                    <a:pt x="144724" y="182923"/>
                  </a:lnTo>
                  <a:lnTo>
                    <a:pt x="139906" y="226005"/>
                  </a:lnTo>
                  <a:lnTo>
                    <a:pt x="122487" y="264108"/>
                  </a:lnTo>
                  <a:lnTo>
                    <a:pt x="94599" y="294874"/>
                  </a:lnTo>
                  <a:lnTo>
                    <a:pt x="58377" y="315947"/>
                  </a:lnTo>
                  <a:lnTo>
                    <a:pt x="15955" y="324971"/>
                  </a:lnTo>
                  <a:lnTo>
                    <a:pt x="18641" y="379119"/>
                  </a:lnTo>
                  <a:lnTo>
                    <a:pt x="68641" y="369863"/>
                  </a:lnTo>
                  <a:lnTo>
                    <a:pt x="112967" y="348506"/>
                  </a:lnTo>
                  <a:lnTo>
                    <a:pt x="149885" y="316957"/>
                  </a:lnTo>
                  <a:lnTo>
                    <a:pt x="177666" y="277125"/>
                  </a:lnTo>
                  <a:lnTo>
                    <a:pt x="194576" y="230922"/>
                  </a:lnTo>
                  <a:lnTo>
                    <a:pt x="198885" y="180256"/>
                  </a:lnTo>
                  <a:lnTo>
                    <a:pt x="189624" y="130249"/>
                  </a:lnTo>
                  <a:lnTo>
                    <a:pt x="168264" y="85920"/>
                  </a:lnTo>
                  <a:lnTo>
                    <a:pt x="136714" y="49000"/>
                  </a:lnTo>
                  <a:lnTo>
                    <a:pt x="96881" y="21219"/>
                  </a:lnTo>
                  <a:lnTo>
                    <a:pt x="50673" y="430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828155" y="9760579"/>
              <a:ext cx="85229" cy="162488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10410649" y="9450468"/>
              <a:ext cx="282575" cy="216535"/>
            </a:xfrm>
            <a:custGeom>
              <a:avLst/>
              <a:gdLst/>
              <a:ahLst/>
              <a:cxnLst/>
              <a:rect l="l" t="t" r="r" b="b"/>
              <a:pathLst>
                <a:path w="282575" h="216534">
                  <a:moveTo>
                    <a:pt x="230190" y="0"/>
                  </a:moveTo>
                  <a:lnTo>
                    <a:pt x="3016" y="84855"/>
                  </a:lnTo>
                  <a:lnTo>
                    <a:pt x="0" y="91486"/>
                  </a:lnTo>
                  <a:lnTo>
                    <a:pt x="43314" y="207402"/>
                  </a:lnTo>
                  <a:lnTo>
                    <a:pt x="45543" y="213361"/>
                  </a:lnTo>
                  <a:lnTo>
                    <a:pt x="52174" y="216442"/>
                  </a:lnTo>
                  <a:lnTo>
                    <a:pt x="279316" y="131550"/>
                  </a:lnTo>
                  <a:lnTo>
                    <a:pt x="282351" y="124908"/>
                  </a:lnTo>
                  <a:lnTo>
                    <a:pt x="236804" y="3034"/>
                  </a:lnTo>
                  <a:lnTo>
                    <a:pt x="230190" y="0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62686" y="9444676"/>
              <a:ext cx="241679" cy="159645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0184090" y="9354250"/>
              <a:ext cx="262255" cy="278130"/>
            </a:xfrm>
            <a:custGeom>
              <a:avLst/>
              <a:gdLst/>
              <a:ahLst/>
              <a:cxnLst/>
              <a:rect l="l" t="t" r="r" b="b"/>
              <a:pathLst>
                <a:path w="262254" h="278129">
                  <a:moveTo>
                    <a:pt x="160840" y="0"/>
                  </a:moveTo>
                  <a:lnTo>
                    <a:pt x="153568" y="720"/>
                  </a:lnTo>
                  <a:lnTo>
                    <a:pt x="0" y="188399"/>
                  </a:lnTo>
                  <a:lnTo>
                    <a:pt x="737" y="195638"/>
                  </a:lnTo>
                  <a:lnTo>
                    <a:pt x="96512" y="273992"/>
                  </a:lnTo>
                  <a:lnTo>
                    <a:pt x="101459" y="278038"/>
                  </a:lnTo>
                  <a:lnTo>
                    <a:pt x="108712" y="277315"/>
                  </a:lnTo>
                  <a:lnTo>
                    <a:pt x="262248" y="89672"/>
                  </a:lnTo>
                  <a:lnTo>
                    <a:pt x="261543" y="82382"/>
                  </a:lnTo>
                  <a:lnTo>
                    <a:pt x="160840" y="0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0249470" y="9348383"/>
              <a:ext cx="202628" cy="205606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7984951" y="9131911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09" h="1134109">
                  <a:moveTo>
                    <a:pt x="1096222" y="0"/>
                  </a:moveTo>
                  <a:lnTo>
                    <a:pt x="37788" y="0"/>
                  </a:lnTo>
                  <a:lnTo>
                    <a:pt x="23086" y="2973"/>
                  </a:lnTo>
                  <a:lnTo>
                    <a:pt x="11073" y="11079"/>
                  </a:lnTo>
                  <a:lnTo>
                    <a:pt x="2971" y="23092"/>
                  </a:lnTo>
                  <a:lnTo>
                    <a:pt x="0" y="37788"/>
                  </a:lnTo>
                  <a:lnTo>
                    <a:pt x="0" y="1096228"/>
                  </a:lnTo>
                  <a:lnTo>
                    <a:pt x="2971" y="1110917"/>
                  </a:lnTo>
                  <a:lnTo>
                    <a:pt x="11073" y="1122918"/>
                  </a:lnTo>
                  <a:lnTo>
                    <a:pt x="23086" y="1131012"/>
                  </a:lnTo>
                  <a:lnTo>
                    <a:pt x="37788" y="1133981"/>
                  </a:lnTo>
                  <a:lnTo>
                    <a:pt x="1096222" y="1133981"/>
                  </a:lnTo>
                  <a:lnTo>
                    <a:pt x="1110920" y="1131012"/>
                  </a:lnTo>
                  <a:lnTo>
                    <a:pt x="1122938" y="1122918"/>
                  </a:lnTo>
                  <a:lnTo>
                    <a:pt x="1131048" y="1110917"/>
                  </a:lnTo>
                  <a:lnTo>
                    <a:pt x="1134024" y="1096228"/>
                  </a:lnTo>
                  <a:lnTo>
                    <a:pt x="1134024" y="37788"/>
                  </a:lnTo>
                  <a:lnTo>
                    <a:pt x="1131048" y="23092"/>
                  </a:lnTo>
                  <a:lnTo>
                    <a:pt x="1122938" y="11079"/>
                  </a:lnTo>
                  <a:lnTo>
                    <a:pt x="1110920" y="2973"/>
                  </a:lnTo>
                  <a:lnTo>
                    <a:pt x="1096222" y="0"/>
                  </a:lnTo>
                  <a:close/>
                </a:path>
              </a:pathLst>
            </a:custGeom>
            <a:solidFill>
              <a:srgbClr val="F6F5F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7921930" y="9068914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861580" y="645502"/>
                  </a:moveTo>
                  <a:lnTo>
                    <a:pt x="857783" y="598474"/>
                  </a:lnTo>
                  <a:lnTo>
                    <a:pt x="846810" y="553872"/>
                  </a:lnTo>
                  <a:lnTo>
                    <a:pt x="829221" y="512292"/>
                  </a:lnTo>
                  <a:lnTo>
                    <a:pt x="805649" y="474306"/>
                  </a:lnTo>
                  <a:lnTo>
                    <a:pt x="776681" y="440524"/>
                  </a:lnTo>
                  <a:lnTo>
                    <a:pt x="742899" y="411556"/>
                  </a:lnTo>
                  <a:lnTo>
                    <a:pt x="704913" y="387985"/>
                  </a:lnTo>
                  <a:lnTo>
                    <a:pt x="663321" y="370408"/>
                  </a:lnTo>
                  <a:lnTo>
                    <a:pt x="618705" y="359422"/>
                  </a:lnTo>
                  <a:lnTo>
                    <a:pt x="571677" y="355638"/>
                  </a:lnTo>
                  <a:lnTo>
                    <a:pt x="524662" y="359422"/>
                  </a:lnTo>
                  <a:lnTo>
                    <a:pt x="480072" y="370408"/>
                  </a:lnTo>
                  <a:lnTo>
                    <a:pt x="438480" y="387985"/>
                  </a:lnTo>
                  <a:lnTo>
                    <a:pt x="400494" y="411556"/>
                  </a:lnTo>
                  <a:lnTo>
                    <a:pt x="366725" y="440524"/>
                  </a:lnTo>
                  <a:lnTo>
                    <a:pt x="337743" y="474306"/>
                  </a:lnTo>
                  <a:lnTo>
                    <a:pt x="314172" y="512292"/>
                  </a:lnTo>
                  <a:lnTo>
                    <a:pt x="296595" y="553872"/>
                  </a:lnTo>
                  <a:lnTo>
                    <a:pt x="285610" y="598474"/>
                  </a:lnTo>
                  <a:lnTo>
                    <a:pt x="281813" y="645502"/>
                  </a:lnTo>
                  <a:lnTo>
                    <a:pt x="285610" y="692531"/>
                  </a:lnTo>
                  <a:lnTo>
                    <a:pt x="296595" y="737133"/>
                  </a:lnTo>
                  <a:lnTo>
                    <a:pt x="314172" y="778725"/>
                  </a:lnTo>
                  <a:lnTo>
                    <a:pt x="337743" y="816711"/>
                  </a:lnTo>
                  <a:lnTo>
                    <a:pt x="366725" y="850493"/>
                  </a:lnTo>
                  <a:lnTo>
                    <a:pt x="400494" y="879475"/>
                  </a:lnTo>
                  <a:lnTo>
                    <a:pt x="438480" y="903046"/>
                  </a:lnTo>
                  <a:lnTo>
                    <a:pt x="480072" y="920623"/>
                  </a:lnTo>
                  <a:lnTo>
                    <a:pt x="524662" y="931608"/>
                  </a:lnTo>
                  <a:lnTo>
                    <a:pt x="571677" y="935405"/>
                  </a:lnTo>
                  <a:lnTo>
                    <a:pt x="618705" y="931608"/>
                  </a:lnTo>
                  <a:lnTo>
                    <a:pt x="663321" y="920623"/>
                  </a:lnTo>
                  <a:lnTo>
                    <a:pt x="704913" y="903046"/>
                  </a:lnTo>
                  <a:lnTo>
                    <a:pt x="742899" y="879475"/>
                  </a:lnTo>
                  <a:lnTo>
                    <a:pt x="776681" y="850493"/>
                  </a:lnTo>
                  <a:lnTo>
                    <a:pt x="805649" y="816711"/>
                  </a:lnTo>
                  <a:lnTo>
                    <a:pt x="829221" y="778725"/>
                  </a:lnTo>
                  <a:lnTo>
                    <a:pt x="846810" y="737133"/>
                  </a:lnTo>
                  <a:lnTo>
                    <a:pt x="857783" y="692531"/>
                  </a:lnTo>
                  <a:lnTo>
                    <a:pt x="861580" y="645502"/>
                  </a:lnTo>
                  <a:close/>
                </a:path>
                <a:path w="1260475" h="1260475">
                  <a:moveTo>
                    <a:pt x="1260005" y="100787"/>
                  </a:moveTo>
                  <a:lnTo>
                    <a:pt x="1252372" y="63004"/>
                  </a:lnTo>
                  <a:lnTo>
                    <a:pt x="1230490" y="29527"/>
                  </a:lnTo>
                  <a:lnTo>
                    <a:pt x="1198460" y="7924"/>
                  </a:lnTo>
                  <a:lnTo>
                    <a:pt x="1197038" y="7645"/>
                  </a:lnTo>
                  <a:lnTo>
                    <a:pt x="1197038" y="100787"/>
                  </a:lnTo>
                  <a:lnTo>
                    <a:pt x="1197038" y="1159230"/>
                  </a:lnTo>
                  <a:lnTo>
                    <a:pt x="1194066" y="1173924"/>
                  </a:lnTo>
                  <a:lnTo>
                    <a:pt x="1185951" y="1185926"/>
                  </a:lnTo>
                  <a:lnTo>
                    <a:pt x="1173937" y="1194015"/>
                  </a:lnTo>
                  <a:lnTo>
                    <a:pt x="1159243" y="1196987"/>
                  </a:lnTo>
                  <a:lnTo>
                    <a:pt x="100799" y="1196987"/>
                  </a:lnTo>
                  <a:lnTo>
                    <a:pt x="86106" y="1194015"/>
                  </a:lnTo>
                  <a:lnTo>
                    <a:pt x="74091" y="1185926"/>
                  </a:lnTo>
                  <a:lnTo>
                    <a:pt x="65989" y="1173924"/>
                  </a:lnTo>
                  <a:lnTo>
                    <a:pt x="63017" y="1159230"/>
                  </a:lnTo>
                  <a:lnTo>
                    <a:pt x="63017" y="100787"/>
                  </a:lnTo>
                  <a:lnTo>
                    <a:pt x="65989" y="86093"/>
                  </a:lnTo>
                  <a:lnTo>
                    <a:pt x="74091" y="74079"/>
                  </a:lnTo>
                  <a:lnTo>
                    <a:pt x="86106" y="65976"/>
                  </a:lnTo>
                  <a:lnTo>
                    <a:pt x="100799" y="63004"/>
                  </a:lnTo>
                  <a:lnTo>
                    <a:pt x="1159243" y="63004"/>
                  </a:lnTo>
                  <a:lnTo>
                    <a:pt x="1173937" y="65976"/>
                  </a:lnTo>
                  <a:lnTo>
                    <a:pt x="1185951" y="74079"/>
                  </a:lnTo>
                  <a:lnTo>
                    <a:pt x="1194066" y="86093"/>
                  </a:lnTo>
                  <a:lnTo>
                    <a:pt x="1197038" y="100787"/>
                  </a:lnTo>
                  <a:lnTo>
                    <a:pt x="1197038" y="7645"/>
                  </a:lnTo>
                  <a:lnTo>
                    <a:pt x="1159243" y="0"/>
                  </a:lnTo>
                  <a:lnTo>
                    <a:pt x="100799" y="0"/>
                  </a:lnTo>
                  <a:lnTo>
                    <a:pt x="61569" y="7924"/>
                  </a:lnTo>
                  <a:lnTo>
                    <a:pt x="29527" y="29527"/>
                  </a:lnTo>
                  <a:lnTo>
                    <a:pt x="7924" y="61569"/>
                  </a:lnTo>
                  <a:lnTo>
                    <a:pt x="0" y="100787"/>
                  </a:lnTo>
                  <a:lnTo>
                    <a:pt x="0" y="1159230"/>
                  </a:lnTo>
                  <a:lnTo>
                    <a:pt x="7924" y="1198460"/>
                  </a:lnTo>
                  <a:lnTo>
                    <a:pt x="29527" y="1230490"/>
                  </a:lnTo>
                  <a:lnTo>
                    <a:pt x="61569" y="1252080"/>
                  </a:lnTo>
                  <a:lnTo>
                    <a:pt x="100799" y="1259992"/>
                  </a:lnTo>
                  <a:lnTo>
                    <a:pt x="1159243" y="1259992"/>
                  </a:lnTo>
                  <a:lnTo>
                    <a:pt x="1198460" y="1252080"/>
                  </a:lnTo>
                  <a:lnTo>
                    <a:pt x="1230490" y="1230490"/>
                  </a:lnTo>
                  <a:lnTo>
                    <a:pt x="1252080" y="1198460"/>
                  </a:lnTo>
                  <a:lnTo>
                    <a:pt x="1260005" y="1159230"/>
                  </a:lnTo>
                  <a:lnTo>
                    <a:pt x="1260005" y="100787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8256733" y="9477525"/>
              <a:ext cx="474345" cy="474345"/>
            </a:xfrm>
            <a:custGeom>
              <a:avLst/>
              <a:gdLst/>
              <a:ahLst/>
              <a:cxnLst/>
              <a:rect l="l" t="t" r="r" b="b"/>
              <a:pathLst>
                <a:path w="474345" h="474345">
                  <a:moveTo>
                    <a:pt x="236879" y="0"/>
                  </a:moveTo>
                  <a:lnTo>
                    <a:pt x="189197" y="4821"/>
                  </a:lnTo>
                  <a:lnTo>
                    <a:pt x="144760" y="18645"/>
                  </a:lnTo>
                  <a:lnTo>
                    <a:pt x="104526" y="40512"/>
                  </a:lnTo>
                  <a:lnTo>
                    <a:pt x="69456" y="69462"/>
                  </a:lnTo>
                  <a:lnTo>
                    <a:pt x="40508" y="104533"/>
                  </a:lnTo>
                  <a:lnTo>
                    <a:pt x="18643" y="144767"/>
                  </a:lnTo>
                  <a:lnTo>
                    <a:pt x="4820" y="189203"/>
                  </a:lnTo>
                  <a:lnTo>
                    <a:pt x="0" y="236880"/>
                  </a:lnTo>
                  <a:lnTo>
                    <a:pt x="4820" y="284567"/>
                  </a:lnTo>
                  <a:lnTo>
                    <a:pt x="18643" y="329011"/>
                  </a:lnTo>
                  <a:lnTo>
                    <a:pt x="40508" y="369249"/>
                  </a:lnTo>
                  <a:lnTo>
                    <a:pt x="69456" y="404324"/>
                  </a:lnTo>
                  <a:lnTo>
                    <a:pt x="104526" y="433275"/>
                  </a:lnTo>
                  <a:lnTo>
                    <a:pt x="144760" y="455143"/>
                  </a:lnTo>
                  <a:lnTo>
                    <a:pt x="189197" y="468967"/>
                  </a:lnTo>
                  <a:lnTo>
                    <a:pt x="236879" y="473788"/>
                  </a:lnTo>
                  <a:lnTo>
                    <a:pt x="284562" y="468967"/>
                  </a:lnTo>
                  <a:lnTo>
                    <a:pt x="295739" y="465490"/>
                  </a:lnTo>
                  <a:lnTo>
                    <a:pt x="236879" y="465490"/>
                  </a:lnTo>
                  <a:lnTo>
                    <a:pt x="190867" y="460838"/>
                  </a:lnTo>
                  <a:lnTo>
                    <a:pt x="147988" y="447497"/>
                  </a:lnTo>
                  <a:lnTo>
                    <a:pt x="109167" y="426396"/>
                  </a:lnTo>
                  <a:lnTo>
                    <a:pt x="75328" y="398459"/>
                  </a:lnTo>
                  <a:lnTo>
                    <a:pt x="47398" y="364613"/>
                  </a:lnTo>
                  <a:lnTo>
                    <a:pt x="26303" y="325783"/>
                  </a:lnTo>
                  <a:lnTo>
                    <a:pt x="12967" y="282897"/>
                  </a:lnTo>
                  <a:lnTo>
                    <a:pt x="8315" y="236880"/>
                  </a:lnTo>
                  <a:lnTo>
                    <a:pt x="12967" y="190878"/>
                  </a:lnTo>
                  <a:lnTo>
                    <a:pt x="26303" y="148003"/>
                  </a:lnTo>
                  <a:lnTo>
                    <a:pt x="47398" y="109183"/>
                  </a:lnTo>
                  <a:lnTo>
                    <a:pt x="75328" y="75343"/>
                  </a:lnTo>
                  <a:lnTo>
                    <a:pt x="109167" y="47410"/>
                  </a:lnTo>
                  <a:lnTo>
                    <a:pt x="147988" y="26311"/>
                  </a:lnTo>
                  <a:lnTo>
                    <a:pt x="190867" y="12972"/>
                  </a:lnTo>
                  <a:lnTo>
                    <a:pt x="236879" y="8319"/>
                  </a:lnTo>
                  <a:lnTo>
                    <a:pt x="295808" y="8319"/>
                  </a:lnTo>
                  <a:lnTo>
                    <a:pt x="284562" y="4821"/>
                  </a:lnTo>
                  <a:lnTo>
                    <a:pt x="236879" y="0"/>
                  </a:lnTo>
                  <a:close/>
                </a:path>
                <a:path w="474345" h="474345">
                  <a:moveTo>
                    <a:pt x="295808" y="8319"/>
                  </a:moveTo>
                  <a:lnTo>
                    <a:pt x="236879" y="8319"/>
                  </a:lnTo>
                  <a:lnTo>
                    <a:pt x="282894" y="12972"/>
                  </a:lnTo>
                  <a:lnTo>
                    <a:pt x="325779" y="26311"/>
                  </a:lnTo>
                  <a:lnTo>
                    <a:pt x="364607" y="47410"/>
                  </a:lnTo>
                  <a:lnTo>
                    <a:pt x="398452" y="75343"/>
                  </a:lnTo>
                  <a:lnTo>
                    <a:pt x="426389" y="109183"/>
                  </a:lnTo>
                  <a:lnTo>
                    <a:pt x="447490" y="148003"/>
                  </a:lnTo>
                  <a:lnTo>
                    <a:pt x="460830" y="190878"/>
                  </a:lnTo>
                  <a:lnTo>
                    <a:pt x="465482" y="236880"/>
                  </a:lnTo>
                  <a:lnTo>
                    <a:pt x="460830" y="282897"/>
                  </a:lnTo>
                  <a:lnTo>
                    <a:pt x="447490" y="325783"/>
                  </a:lnTo>
                  <a:lnTo>
                    <a:pt x="426389" y="364613"/>
                  </a:lnTo>
                  <a:lnTo>
                    <a:pt x="398452" y="398459"/>
                  </a:lnTo>
                  <a:lnTo>
                    <a:pt x="364607" y="426396"/>
                  </a:lnTo>
                  <a:lnTo>
                    <a:pt x="325779" y="447497"/>
                  </a:lnTo>
                  <a:lnTo>
                    <a:pt x="282894" y="460838"/>
                  </a:lnTo>
                  <a:lnTo>
                    <a:pt x="236879" y="465490"/>
                  </a:lnTo>
                  <a:lnTo>
                    <a:pt x="295739" y="465490"/>
                  </a:lnTo>
                  <a:lnTo>
                    <a:pt x="369237" y="433275"/>
                  </a:lnTo>
                  <a:lnTo>
                    <a:pt x="404309" y="404324"/>
                  </a:lnTo>
                  <a:lnTo>
                    <a:pt x="433257" y="369249"/>
                  </a:lnTo>
                  <a:lnTo>
                    <a:pt x="455123" y="329011"/>
                  </a:lnTo>
                  <a:lnTo>
                    <a:pt x="468946" y="284567"/>
                  </a:lnTo>
                  <a:lnTo>
                    <a:pt x="473767" y="236880"/>
                  </a:lnTo>
                  <a:lnTo>
                    <a:pt x="468946" y="189203"/>
                  </a:lnTo>
                  <a:lnTo>
                    <a:pt x="455123" y="144767"/>
                  </a:lnTo>
                  <a:lnTo>
                    <a:pt x="433257" y="104533"/>
                  </a:lnTo>
                  <a:lnTo>
                    <a:pt x="404309" y="69462"/>
                  </a:lnTo>
                  <a:lnTo>
                    <a:pt x="369237" y="40512"/>
                  </a:lnTo>
                  <a:lnTo>
                    <a:pt x="329002" y="18645"/>
                  </a:lnTo>
                  <a:lnTo>
                    <a:pt x="295808" y="831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8118869" y="9473511"/>
              <a:ext cx="896619" cy="481330"/>
            </a:xfrm>
            <a:custGeom>
              <a:avLst/>
              <a:gdLst/>
              <a:ahLst/>
              <a:cxnLst/>
              <a:rect l="l" t="t" r="r" b="b"/>
              <a:pathLst>
                <a:path w="896620" h="481329">
                  <a:moveTo>
                    <a:pt x="73418" y="90525"/>
                  </a:moveTo>
                  <a:lnTo>
                    <a:pt x="66611" y="12560"/>
                  </a:lnTo>
                  <a:lnTo>
                    <a:pt x="66611" y="10261"/>
                  </a:lnTo>
                  <a:lnTo>
                    <a:pt x="64770" y="9486"/>
                  </a:lnTo>
                  <a:lnTo>
                    <a:pt x="60198" y="9486"/>
                  </a:lnTo>
                  <a:lnTo>
                    <a:pt x="58356" y="10261"/>
                  </a:lnTo>
                  <a:lnTo>
                    <a:pt x="58356" y="86169"/>
                  </a:lnTo>
                  <a:lnTo>
                    <a:pt x="49847" y="86118"/>
                  </a:lnTo>
                  <a:lnTo>
                    <a:pt x="49847" y="10261"/>
                  </a:lnTo>
                  <a:lnTo>
                    <a:pt x="47993" y="9486"/>
                  </a:lnTo>
                  <a:lnTo>
                    <a:pt x="43421" y="9486"/>
                  </a:lnTo>
                  <a:lnTo>
                    <a:pt x="41541" y="10261"/>
                  </a:lnTo>
                  <a:lnTo>
                    <a:pt x="41541" y="86499"/>
                  </a:lnTo>
                  <a:lnTo>
                    <a:pt x="31877" y="86499"/>
                  </a:lnTo>
                  <a:lnTo>
                    <a:pt x="31877" y="10261"/>
                  </a:lnTo>
                  <a:lnTo>
                    <a:pt x="29997" y="9486"/>
                  </a:lnTo>
                  <a:lnTo>
                    <a:pt x="25450" y="9486"/>
                  </a:lnTo>
                  <a:lnTo>
                    <a:pt x="23609" y="10261"/>
                  </a:lnTo>
                  <a:lnTo>
                    <a:pt x="23609" y="86118"/>
                  </a:lnTo>
                  <a:lnTo>
                    <a:pt x="15100" y="86169"/>
                  </a:lnTo>
                  <a:lnTo>
                    <a:pt x="15100" y="10261"/>
                  </a:lnTo>
                  <a:lnTo>
                    <a:pt x="13220" y="9486"/>
                  </a:lnTo>
                  <a:lnTo>
                    <a:pt x="8686" y="9486"/>
                  </a:lnTo>
                  <a:lnTo>
                    <a:pt x="6807" y="10261"/>
                  </a:lnTo>
                  <a:lnTo>
                    <a:pt x="6807" y="12560"/>
                  </a:lnTo>
                  <a:lnTo>
                    <a:pt x="0" y="90525"/>
                  </a:lnTo>
                  <a:lnTo>
                    <a:pt x="4965" y="135534"/>
                  </a:lnTo>
                  <a:lnTo>
                    <a:pt x="13563" y="153289"/>
                  </a:lnTo>
                  <a:lnTo>
                    <a:pt x="18046" y="163322"/>
                  </a:lnTo>
                  <a:lnTo>
                    <a:pt x="24231" y="219430"/>
                  </a:lnTo>
                  <a:lnTo>
                    <a:pt x="26060" y="283514"/>
                  </a:lnTo>
                  <a:lnTo>
                    <a:pt x="26936" y="364629"/>
                  </a:lnTo>
                  <a:lnTo>
                    <a:pt x="27203" y="468655"/>
                  </a:lnTo>
                  <a:lnTo>
                    <a:pt x="31153" y="472605"/>
                  </a:lnTo>
                  <a:lnTo>
                    <a:pt x="36055" y="472605"/>
                  </a:lnTo>
                  <a:lnTo>
                    <a:pt x="42265" y="472605"/>
                  </a:lnTo>
                  <a:lnTo>
                    <a:pt x="46215" y="468655"/>
                  </a:lnTo>
                  <a:lnTo>
                    <a:pt x="46494" y="364629"/>
                  </a:lnTo>
                  <a:lnTo>
                    <a:pt x="47371" y="283514"/>
                  </a:lnTo>
                  <a:lnTo>
                    <a:pt x="49212" y="219430"/>
                  </a:lnTo>
                  <a:lnTo>
                    <a:pt x="55397" y="163322"/>
                  </a:lnTo>
                  <a:lnTo>
                    <a:pt x="65811" y="142913"/>
                  </a:lnTo>
                  <a:lnTo>
                    <a:pt x="68465" y="135534"/>
                  </a:lnTo>
                  <a:lnTo>
                    <a:pt x="70916" y="124307"/>
                  </a:lnTo>
                  <a:lnTo>
                    <a:pt x="72720" y="110007"/>
                  </a:lnTo>
                  <a:lnTo>
                    <a:pt x="73418" y="90525"/>
                  </a:lnTo>
                  <a:close/>
                </a:path>
                <a:path w="896620" h="481329">
                  <a:moveTo>
                    <a:pt x="753313" y="17183"/>
                  </a:moveTo>
                  <a:lnTo>
                    <a:pt x="752259" y="12661"/>
                  </a:lnTo>
                  <a:lnTo>
                    <a:pt x="749109" y="9842"/>
                  </a:lnTo>
                  <a:lnTo>
                    <a:pt x="743813" y="11036"/>
                  </a:lnTo>
                  <a:lnTo>
                    <a:pt x="718045" y="60109"/>
                  </a:lnTo>
                  <a:lnTo>
                    <a:pt x="706056" y="101117"/>
                  </a:lnTo>
                  <a:lnTo>
                    <a:pt x="695312" y="154686"/>
                  </a:lnTo>
                  <a:lnTo>
                    <a:pt x="693712" y="192747"/>
                  </a:lnTo>
                  <a:lnTo>
                    <a:pt x="695972" y="193522"/>
                  </a:lnTo>
                  <a:lnTo>
                    <a:pt x="697217" y="195186"/>
                  </a:lnTo>
                  <a:lnTo>
                    <a:pt x="720039" y="260578"/>
                  </a:lnTo>
                  <a:lnTo>
                    <a:pt x="729767" y="347865"/>
                  </a:lnTo>
                  <a:lnTo>
                    <a:pt x="731710" y="424281"/>
                  </a:lnTo>
                  <a:lnTo>
                    <a:pt x="731177" y="463130"/>
                  </a:lnTo>
                  <a:lnTo>
                    <a:pt x="736130" y="470293"/>
                  </a:lnTo>
                  <a:lnTo>
                    <a:pt x="748372" y="470293"/>
                  </a:lnTo>
                  <a:lnTo>
                    <a:pt x="753313" y="463130"/>
                  </a:lnTo>
                  <a:lnTo>
                    <a:pt x="753313" y="17183"/>
                  </a:lnTo>
                  <a:close/>
                </a:path>
                <a:path w="896620" h="481329">
                  <a:moveTo>
                    <a:pt x="896378" y="86283"/>
                  </a:moveTo>
                  <a:lnTo>
                    <a:pt x="884948" y="35140"/>
                  </a:lnTo>
                  <a:lnTo>
                    <a:pt x="854964" y="2616"/>
                  </a:lnTo>
                  <a:lnTo>
                    <a:pt x="847090" y="0"/>
                  </a:lnTo>
                  <a:lnTo>
                    <a:pt x="834529" y="0"/>
                  </a:lnTo>
                  <a:lnTo>
                    <a:pt x="796683" y="35140"/>
                  </a:lnTo>
                  <a:lnTo>
                    <a:pt x="785622" y="76250"/>
                  </a:lnTo>
                  <a:lnTo>
                    <a:pt x="785266" y="86283"/>
                  </a:lnTo>
                  <a:lnTo>
                    <a:pt x="785609" y="98094"/>
                  </a:lnTo>
                  <a:lnTo>
                    <a:pt x="787057" y="109359"/>
                  </a:lnTo>
                  <a:lnTo>
                    <a:pt x="792505" y="125653"/>
                  </a:lnTo>
                  <a:lnTo>
                    <a:pt x="799515" y="137223"/>
                  </a:lnTo>
                  <a:lnTo>
                    <a:pt x="806183" y="145326"/>
                  </a:lnTo>
                  <a:lnTo>
                    <a:pt x="810577" y="151206"/>
                  </a:lnTo>
                  <a:lnTo>
                    <a:pt x="824395" y="190601"/>
                  </a:lnTo>
                  <a:lnTo>
                    <a:pt x="829017" y="291820"/>
                  </a:lnTo>
                  <a:lnTo>
                    <a:pt x="829881" y="372935"/>
                  </a:lnTo>
                  <a:lnTo>
                    <a:pt x="830160" y="476986"/>
                  </a:lnTo>
                  <a:lnTo>
                    <a:pt x="834110" y="480936"/>
                  </a:lnTo>
                  <a:lnTo>
                    <a:pt x="839000" y="480936"/>
                  </a:lnTo>
                  <a:lnTo>
                    <a:pt x="847496" y="480936"/>
                  </a:lnTo>
                  <a:lnTo>
                    <a:pt x="851446" y="476986"/>
                  </a:lnTo>
                  <a:lnTo>
                    <a:pt x="851750" y="372935"/>
                  </a:lnTo>
                  <a:lnTo>
                    <a:pt x="852639" y="291820"/>
                  </a:lnTo>
                  <a:lnTo>
                    <a:pt x="854468" y="227761"/>
                  </a:lnTo>
                  <a:lnTo>
                    <a:pt x="860640" y="171640"/>
                  </a:lnTo>
                  <a:lnTo>
                    <a:pt x="882103" y="137223"/>
                  </a:lnTo>
                  <a:lnTo>
                    <a:pt x="889127" y="125653"/>
                  </a:lnTo>
                  <a:lnTo>
                    <a:pt x="894562" y="109359"/>
                  </a:lnTo>
                  <a:lnTo>
                    <a:pt x="896035" y="98094"/>
                  </a:lnTo>
                  <a:lnTo>
                    <a:pt x="896378" y="86283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957036" y="9072503"/>
              <a:ext cx="1260000" cy="1260000"/>
            </a:xfrm>
            <a:prstGeom prst="rect">
              <a:avLst/>
            </a:prstGeom>
          </p:spPr>
        </p:pic>
        <p:pic>
          <p:nvPicPr>
            <p:cNvPr id="39" name="object 39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68741" y="5183974"/>
              <a:ext cx="1301426" cy="1310173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795139" y="5109058"/>
              <a:ext cx="1440180" cy="1440180"/>
            </a:xfrm>
            <a:custGeom>
              <a:avLst/>
              <a:gdLst/>
              <a:ahLst/>
              <a:cxnLst/>
              <a:rect l="l" t="t" r="r" b="b"/>
              <a:pathLst>
                <a:path w="1440180" h="1440179">
                  <a:moveTo>
                    <a:pt x="1324836" y="0"/>
                  </a:moveTo>
                  <a:lnTo>
                    <a:pt x="115200" y="0"/>
                  </a:lnTo>
                  <a:lnTo>
                    <a:pt x="70365" y="9054"/>
                  </a:lnTo>
                  <a:lnTo>
                    <a:pt x="33746" y="33744"/>
                  </a:lnTo>
                  <a:lnTo>
                    <a:pt x="9055" y="70360"/>
                  </a:lnTo>
                  <a:lnTo>
                    <a:pt x="0" y="115192"/>
                  </a:lnTo>
                  <a:lnTo>
                    <a:pt x="0" y="1324800"/>
                  </a:lnTo>
                  <a:lnTo>
                    <a:pt x="9055" y="1369635"/>
                  </a:lnTo>
                  <a:lnTo>
                    <a:pt x="33746" y="1406253"/>
                  </a:lnTo>
                  <a:lnTo>
                    <a:pt x="70365" y="1430945"/>
                  </a:lnTo>
                  <a:lnTo>
                    <a:pt x="115200" y="1440000"/>
                  </a:lnTo>
                  <a:lnTo>
                    <a:pt x="1324836" y="1440000"/>
                  </a:lnTo>
                  <a:lnTo>
                    <a:pt x="1369657" y="1430945"/>
                  </a:lnTo>
                  <a:lnTo>
                    <a:pt x="1406264" y="1406253"/>
                  </a:lnTo>
                  <a:lnTo>
                    <a:pt x="1430947" y="1369635"/>
                  </a:lnTo>
                  <a:lnTo>
                    <a:pt x="1431276" y="1368007"/>
                  </a:lnTo>
                  <a:lnTo>
                    <a:pt x="115200" y="1368007"/>
                  </a:lnTo>
                  <a:lnTo>
                    <a:pt x="98396" y="1364606"/>
                  </a:lnTo>
                  <a:lnTo>
                    <a:pt x="84665" y="1355339"/>
                  </a:lnTo>
                  <a:lnTo>
                    <a:pt x="75404" y="1341603"/>
                  </a:lnTo>
                  <a:lnTo>
                    <a:pt x="72007" y="1324800"/>
                  </a:lnTo>
                  <a:lnTo>
                    <a:pt x="72007" y="115192"/>
                  </a:lnTo>
                  <a:lnTo>
                    <a:pt x="75404" y="98392"/>
                  </a:lnTo>
                  <a:lnTo>
                    <a:pt x="84665" y="84664"/>
                  </a:lnTo>
                  <a:lnTo>
                    <a:pt x="98396" y="75404"/>
                  </a:lnTo>
                  <a:lnTo>
                    <a:pt x="115200" y="72007"/>
                  </a:lnTo>
                  <a:lnTo>
                    <a:pt x="1431280" y="72007"/>
                  </a:lnTo>
                  <a:lnTo>
                    <a:pt x="1430947" y="70360"/>
                  </a:lnTo>
                  <a:lnTo>
                    <a:pt x="1406264" y="33744"/>
                  </a:lnTo>
                  <a:lnTo>
                    <a:pt x="1369657" y="9054"/>
                  </a:lnTo>
                  <a:lnTo>
                    <a:pt x="1324836" y="0"/>
                  </a:lnTo>
                  <a:close/>
                </a:path>
                <a:path w="1440180" h="1440179">
                  <a:moveTo>
                    <a:pt x="1431280" y="72007"/>
                  </a:moveTo>
                  <a:lnTo>
                    <a:pt x="1324836" y="72007"/>
                  </a:lnTo>
                  <a:lnTo>
                    <a:pt x="1341618" y="75404"/>
                  </a:lnTo>
                  <a:lnTo>
                    <a:pt x="1355356" y="84664"/>
                  </a:lnTo>
                  <a:lnTo>
                    <a:pt x="1364635" y="98392"/>
                  </a:lnTo>
                  <a:lnTo>
                    <a:pt x="1368042" y="115192"/>
                  </a:lnTo>
                  <a:lnTo>
                    <a:pt x="1368042" y="1324800"/>
                  </a:lnTo>
                  <a:lnTo>
                    <a:pt x="1364635" y="1341603"/>
                  </a:lnTo>
                  <a:lnTo>
                    <a:pt x="1355356" y="1355339"/>
                  </a:lnTo>
                  <a:lnTo>
                    <a:pt x="1341618" y="1364606"/>
                  </a:lnTo>
                  <a:lnTo>
                    <a:pt x="1324836" y="1368007"/>
                  </a:lnTo>
                  <a:lnTo>
                    <a:pt x="1431276" y="1368007"/>
                  </a:lnTo>
                  <a:lnTo>
                    <a:pt x="1439999" y="1324800"/>
                  </a:lnTo>
                  <a:lnTo>
                    <a:pt x="1439999" y="115192"/>
                  </a:lnTo>
                  <a:lnTo>
                    <a:pt x="1431280" y="72007"/>
                  </a:lnTo>
                  <a:close/>
                </a:path>
              </a:pathLst>
            </a:custGeom>
            <a:solidFill>
              <a:srgbClr val="8584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363873" y="5165020"/>
              <a:ext cx="1333500" cy="1333500"/>
            </a:xfrm>
            <a:custGeom>
              <a:avLst/>
              <a:gdLst/>
              <a:ahLst/>
              <a:cxnLst/>
              <a:rect l="l" t="t" r="r" b="b"/>
              <a:pathLst>
                <a:path w="1333500" h="1333500">
                  <a:moveTo>
                    <a:pt x="1288727" y="0"/>
                  </a:moveTo>
                  <a:lnTo>
                    <a:pt x="44430" y="0"/>
                  </a:lnTo>
                  <a:lnTo>
                    <a:pt x="27144" y="3490"/>
                  </a:lnTo>
                  <a:lnTo>
                    <a:pt x="13020" y="13009"/>
                  </a:lnTo>
                  <a:lnTo>
                    <a:pt x="3494" y="27124"/>
                  </a:lnTo>
                  <a:lnTo>
                    <a:pt x="0" y="44405"/>
                  </a:lnTo>
                  <a:lnTo>
                    <a:pt x="0" y="1288684"/>
                  </a:lnTo>
                  <a:lnTo>
                    <a:pt x="3494" y="1305973"/>
                  </a:lnTo>
                  <a:lnTo>
                    <a:pt x="13020" y="1320102"/>
                  </a:lnTo>
                  <a:lnTo>
                    <a:pt x="27144" y="1329633"/>
                  </a:lnTo>
                  <a:lnTo>
                    <a:pt x="44430" y="1333130"/>
                  </a:lnTo>
                  <a:lnTo>
                    <a:pt x="1288727" y="1333130"/>
                  </a:lnTo>
                  <a:lnTo>
                    <a:pt x="1305998" y="1329633"/>
                  </a:lnTo>
                  <a:lnTo>
                    <a:pt x="1320129" y="1320102"/>
                  </a:lnTo>
                  <a:lnTo>
                    <a:pt x="1329670" y="1305973"/>
                  </a:lnTo>
                  <a:lnTo>
                    <a:pt x="1333173" y="1288684"/>
                  </a:lnTo>
                  <a:lnTo>
                    <a:pt x="1333173" y="44405"/>
                  </a:lnTo>
                  <a:lnTo>
                    <a:pt x="1329670" y="27124"/>
                  </a:lnTo>
                  <a:lnTo>
                    <a:pt x="1320129" y="13009"/>
                  </a:lnTo>
                  <a:lnTo>
                    <a:pt x="1305998" y="3490"/>
                  </a:lnTo>
                  <a:lnTo>
                    <a:pt x="128872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4421939" y="5209250"/>
              <a:ext cx="1219902" cy="1219903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4311676" y="5105883"/>
              <a:ext cx="1440180" cy="1440180"/>
            </a:xfrm>
            <a:custGeom>
              <a:avLst/>
              <a:gdLst/>
              <a:ahLst/>
              <a:cxnLst/>
              <a:rect l="l" t="t" r="r" b="b"/>
              <a:pathLst>
                <a:path w="1440179" h="1440179">
                  <a:moveTo>
                    <a:pt x="1324800" y="0"/>
                  </a:moveTo>
                  <a:lnTo>
                    <a:pt x="115200" y="0"/>
                  </a:lnTo>
                  <a:lnTo>
                    <a:pt x="70364" y="9054"/>
                  </a:lnTo>
                  <a:lnTo>
                    <a:pt x="33745" y="33743"/>
                  </a:lnTo>
                  <a:lnTo>
                    <a:pt x="9054" y="70355"/>
                  </a:lnTo>
                  <a:lnTo>
                    <a:pt x="0" y="115178"/>
                  </a:lnTo>
                  <a:lnTo>
                    <a:pt x="0" y="1324822"/>
                  </a:lnTo>
                  <a:lnTo>
                    <a:pt x="9054" y="1369659"/>
                  </a:lnTo>
                  <a:lnTo>
                    <a:pt x="33745" y="1406269"/>
                  </a:lnTo>
                  <a:lnTo>
                    <a:pt x="70364" y="1430949"/>
                  </a:lnTo>
                  <a:lnTo>
                    <a:pt x="115200" y="1439999"/>
                  </a:lnTo>
                  <a:lnTo>
                    <a:pt x="1324800" y="1439999"/>
                  </a:lnTo>
                  <a:lnTo>
                    <a:pt x="1369625" y="1430949"/>
                  </a:lnTo>
                  <a:lnTo>
                    <a:pt x="1406243" y="1406269"/>
                  </a:lnTo>
                  <a:lnTo>
                    <a:pt x="1430939" y="1369659"/>
                  </a:lnTo>
                  <a:lnTo>
                    <a:pt x="1431273" y="1368007"/>
                  </a:lnTo>
                  <a:lnTo>
                    <a:pt x="115200" y="1368007"/>
                  </a:lnTo>
                  <a:lnTo>
                    <a:pt x="98396" y="1364607"/>
                  </a:lnTo>
                  <a:lnTo>
                    <a:pt x="84665" y="1355343"/>
                  </a:lnTo>
                  <a:lnTo>
                    <a:pt x="75404" y="1341614"/>
                  </a:lnTo>
                  <a:lnTo>
                    <a:pt x="72007" y="1324822"/>
                  </a:lnTo>
                  <a:lnTo>
                    <a:pt x="72007" y="115178"/>
                  </a:lnTo>
                  <a:lnTo>
                    <a:pt x="75404" y="98396"/>
                  </a:lnTo>
                  <a:lnTo>
                    <a:pt x="84665" y="84671"/>
                  </a:lnTo>
                  <a:lnTo>
                    <a:pt x="98396" y="75407"/>
                  </a:lnTo>
                  <a:lnTo>
                    <a:pt x="115200" y="72007"/>
                  </a:lnTo>
                  <a:lnTo>
                    <a:pt x="1431273" y="72007"/>
                  </a:lnTo>
                  <a:lnTo>
                    <a:pt x="1430939" y="70355"/>
                  </a:lnTo>
                  <a:lnTo>
                    <a:pt x="1406243" y="33743"/>
                  </a:lnTo>
                  <a:lnTo>
                    <a:pt x="1369625" y="9054"/>
                  </a:lnTo>
                  <a:lnTo>
                    <a:pt x="1324800" y="0"/>
                  </a:lnTo>
                  <a:close/>
                </a:path>
                <a:path w="1440179" h="1440179">
                  <a:moveTo>
                    <a:pt x="1431273" y="72007"/>
                  </a:moveTo>
                  <a:lnTo>
                    <a:pt x="1324800" y="72007"/>
                  </a:lnTo>
                  <a:lnTo>
                    <a:pt x="1341597" y="75407"/>
                  </a:lnTo>
                  <a:lnTo>
                    <a:pt x="1355333" y="84671"/>
                  </a:lnTo>
                  <a:lnTo>
                    <a:pt x="1364604" y="98396"/>
                  </a:lnTo>
                  <a:lnTo>
                    <a:pt x="1368007" y="115178"/>
                  </a:lnTo>
                  <a:lnTo>
                    <a:pt x="1368007" y="1324822"/>
                  </a:lnTo>
                  <a:lnTo>
                    <a:pt x="1364604" y="1341614"/>
                  </a:lnTo>
                  <a:lnTo>
                    <a:pt x="1355333" y="1355343"/>
                  </a:lnTo>
                  <a:lnTo>
                    <a:pt x="1341597" y="1364607"/>
                  </a:lnTo>
                  <a:lnTo>
                    <a:pt x="1324800" y="1368007"/>
                  </a:lnTo>
                  <a:lnTo>
                    <a:pt x="1431273" y="1368007"/>
                  </a:lnTo>
                  <a:lnTo>
                    <a:pt x="1439997" y="1324822"/>
                  </a:lnTo>
                  <a:lnTo>
                    <a:pt x="1439997" y="115178"/>
                  </a:lnTo>
                  <a:lnTo>
                    <a:pt x="1431273" y="72007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6879243" y="5159159"/>
              <a:ext cx="1318895" cy="1318895"/>
            </a:xfrm>
            <a:custGeom>
              <a:avLst/>
              <a:gdLst/>
              <a:ahLst/>
              <a:cxnLst/>
              <a:rect l="l" t="t" r="r" b="b"/>
              <a:pathLst>
                <a:path w="1318895" h="1318895">
                  <a:moveTo>
                    <a:pt x="1274720" y="0"/>
                  </a:moveTo>
                  <a:lnTo>
                    <a:pt x="43977" y="0"/>
                  </a:lnTo>
                  <a:lnTo>
                    <a:pt x="26859" y="3459"/>
                  </a:lnTo>
                  <a:lnTo>
                    <a:pt x="12880" y="12884"/>
                  </a:lnTo>
                  <a:lnTo>
                    <a:pt x="3455" y="26849"/>
                  </a:lnTo>
                  <a:lnTo>
                    <a:pt x="0" y="43926"/>
                  </a:lnTo>
                  <a:lnTo>
                    <a:pt x="0" y="1274724"/>
                  </a:lnTo>
                  <a:lnTo>
                    <a:pt x="3455" y="1291811"/>
                  </a:lnTo>
                  <a:lnTo>
                    <a:pt x="12880" y="1305780"/>
                  </a:lnTo>
                  <a:lnTo>
                    <a:pt x="26859" y="1315206"/>
                  </a:lnTo>
                  <a:lnTo>
                    <a:pt x="43977" y="1318665"/>
                  </a:lnTo>
                  <a:lnTo>
                    <a:pt x="1274720" y="1318665"/>
                  </a:lnTo>
                  <a:lnTo>
                    <a:pt x="1291818" y="1315206"/>
                  </a:lnTo>
                  <a:lnTo>
                    <a:pt x="1305786" y="1305780"/>
                  </a:lnTo>
                  <a:lnTo>
                    <a:pt x="1315207" y="1291811"/>
                  </a:lnTo>
                  <a:lnTo>
                    <a:pt x="1318662" y="1274724"/>
                  </a:lnTo>
                  <a:lnTo>
                    <a:pt x="1318662" y="43926"/>
                  </a:lnTo>
                  <a:lnTo>
                    <a:pt x="1315207" y="26849"/>
                  </a:lnTo>
                  <a:lnTo>
                    <a:pt x="1305786" y="12884"/>
                  </a:lnTo>
                  <a:lnTo>
                    <a:pt x="1291818" y="3459"/>
                  </a:lnTo>
                  <a:lnTo>
                    <a:pt x="12747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6829466" y="5106507"/>
              <a:ext cx="1440180" cy="1440180"/>
            </a:xfrm>
            <a:custGeom>
              <a:avLst/>
              <a:gdLst/>
              <a:ahLst/>
              <a:cxnLst/>
              <a:rect l="l" t="t" r="r" b="b"/>
              <a:pathLst>
                <a:path w="1440179" h="1440179">
                  <a:moveTo>
                    <a:pt x="1324803" y="0"/>
                  </a:moveTo>
                  <a:lnTo>
                    <a:pt x="115199" y="0"/>
                  </a:lnTo>
                  <a:lnTo>
                    <a:pt x="70364" y="9054"/>
                  </a:lnTo>
                  <a:lnTo>
                    <a:pt x="33746" y="33742"/>
                  </a:lnTo>
                  <a:lnTo>
                    <a:pt x="9055" y="70353"/>
                  </a:lnTo>
                  <a:lnTo>
                    <a:pt x="0" y="115177"/>
                  </a:lnTo>
                  <a:lnTo>
                    <a:pt x="0" y="1324817"/>
                  </a:lnTo>
                  <a:lnTo>
                    <a:pt x="9055" y="1369656"/>
                  </a:lnTo>
                  <a:lnTo>
                    <a:pt x="33746" y="1406268"/>
                  </a:lnTo>
                  <a:lnTo>
                    <a:pt x="70364" y="1430949"/>
                  </a:lnTo>
                  <a:lnTo>
                    <a:pt x="115199" y="1439999"/>
                  </a:lnTo>
                  <a:lnTo>
                    <a:pt x="1324803" y="1439999"/>
                  </a:lnTo>
                  <a:lnTo>
                    <a:pt x="1369628" y="1430949"/>
                  </a:lnTo>
                  <a:lnTo>
                    <a:pt x="1406248" y="1406268"/>
                  </a:lnTo>
                  <a:lnTo>
                    <a:pt x="1430945" y="1369656"/>
                  </a:lnTo>
                  <a:lnTo>
                    <a:pt x="1431278" y="1368007"/>
                  </a:lnTo>
                  <a:lnTo>
                    <a:pt x="115199" y="1368007"/>
                  </a:lnTo>
                  <a:lnTo>
                    <a:pt x="98395" y="1364607"/>
                  </a:lnTo>
                  <a:lnTo>
                    <a:pt x="84666" y="1355342"/>
                  </a:lnTo>
                  <a:lnTo>
                    <a:pt x="75406" y="1341612"/>
                  </a:lnTo>
                  <a:lnTo>
                    <a:pt x="72010" y="1324817"/>
                  </a:lnTo>
                  <a:lnTo>
                    <a:pt x="72010" y="115177"/>
                  </a:lnTo>
                  <a:lnTo>
                    <a:pt x="75406" y="98394"/>
                  </a:lnTo>
                  <a:lnTo>
                    <a:pt x="84666" y="84669"/>
                  </a:lnTo>
                  <a:lnTo>
                    <a:pt x="98395" y="75406"/>
                  </a:lnTo>
                  <a:lnTo>
                    <a:pt x="115199" y="72006"/>
                  </a:lnTo>
                  <a:lnTo>
                    <a:pt x="1431279" y="72006"/>
                  </a:lnTo>
                  <a:lnTo>
                    <a:pt x="1430945" y="70353"/>
                  </a:lnTo>
                  <a:lnTo>
                    <a:pt x="1406248" y="33742"/>
                  </a:lnTo>
                  <a:lnTo>
                    <a:pt x="1369628" y="9054"/>
                  </a:lnTo>
                  <a:lnTo>
                    <a:pt x="1324803" y="0"/>
                  </a:lnTo>
                  <a:close/>
                </a:path>
                <a:path w="1440179" h="1440179">
                  <a:moveTo>
                    <a:pt x="1431279" y="72006"/>
                  </a:moveTo>
                  <a:lnTo>
                    <a:pt x="1324803" y="72006"/>
                  </a:lnTo>
                  <a:lnTo>
                    <a:pt x="1341600" y="75406"/>
                  </a:lnTo>
                  <a:lnTo>
                    <a:pt x="1355336" y="84669"/>
                  </a:lnTo>
                  <a:lnTo>
                    <a:pt x="1364607" y="98394"/>
                  </a:lnTo>
                  <a:lnTo>
                    <a:pt x="1368009" y="115177"/>
                  </a:lnTo>
                  <a:lnTo>
                    <a:pt x="1368009" y="1324817"/>
                  </a:lnTo>
                  <a:lnTo>
                    <a:pt x="1364607" y="1341612"/>
                  </a:lnTo>
                  <a:lnTo>
                    <a:pt x="1355336" y="1355342"/>
                  </a:lnTo>
                  <a:lnTo>
                    <a:pt x="1341600" y="1364607"/>
                  </a:lnTo>
                  <a:lnTo>
                    <a:pt x="1324803" y="1368007"/>
                  </a:lnTo>
                  <a:lnTo>
                    <a:pt x="1431278" y="1368007"/>
                  </a:lnTo>
                  <a:lnTo>
                    <a:pt x="1440003" y="1324817"/>
                  </a:lnTo>
                  <a:lnTo>
                    <a:pt x="1440003" y="115177"/>
                  </a:lnTo>
                  <a:lnTo>
                    <a:pt x="1431279" y="72006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6960077" y="5300203"/>
              <a:ext cx="1197471" cy="104778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9403923" y="5158235"/>
              <a:ext cx="1345565" cy="1345565"/>
            </a:xfrm>
            <a:custGeom>
              <a:avLst/>
              <a:gdLst/>
              <a:ahLst/>
              <a:cxnLst/>
              <a:rect l="l" t="t" r="r" b="b"/>
              <a:pathLst>
                <a:path w="1345565" h="1345565">
                  <a:moveTo>
                    <a:pt x="1300306" y="0"/>
                  </a:moveTo>
                  <a:lnTo>
                    <a:pt x="44864" y="0"/>
                  </a:lnTo>
                  <a:lnTo>
                    <a:pt x="27401" y="3528"/>
                  </a:lnTo>
                  <a:lnTo>
                    <a:pt x="13141" y="13143"/>
                  </a:lnTo>
                  <a:lnTo>
                    <a:pt x="3525" y="27388"/>
                  </a:lnTo>
                  <a:lnTo>
                    <a:pt x="0" y="44808"/>
                  </a:lnTo>
                  <a:lnTo>
                    <a:pt x="0" y="1300308"/>
                  </a:lnTo>
                  <a:lnTo>
                    <a:pt x="3525" y="1317740"/>
                  </a:lnTo>
                  <a:lnTo>
                    <a:pt x="13141" y="1331989"/>
                  </a:lnTo>
                  <a:lnTo>
                    <a:pt x="27401" y="1341604"/>
                  </a:lnTo>
                  <a:lnTo>
                    <a:pt x="44864" y="1345131"/>
                  </a:lnTo>
                  <a:lnTo>
                    <a:pt x="1300306" y="1345131"/>
                  </a:lnTo>
                  <a:lnTo>
                    <a:pt x="1317746" y="1341604"/>
                  </a:lnTo>
                  <a:lnTo>
                    <a:pt x="1331995" y="1331989"/>
                  </a:lnTo>
                  <a:lnTo>
                    <a:pt x="1341604" y="1317740"/>
                  </a:lnTo>
                  <a:lnTo>
                    <a:pt x="1345129" y="1300308"/>
                  </a:lnTo>
                  <a:lnTo>
                    <a:pt x="1345129" y="44808"/>
                  </a:lnTo>
                  <a:lnTo>
                    <a:pt x="1341604" y="27388"/>
                  </a:lnTo>
                  <a:lnTo>
                    <a:pt x="1331995" y="13143"/>
                  </a:lnTo>
                  <a:lnTo>
                    <a:pt x="1317746" y="3528"/>
                  </a:lnTo>
                  <a:lnTo>
                    <a:pt x="13003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9386413" y="5348531"/>
              <a:ext cx="1362636" cy="924050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9352432" y="5110106"/>
              <a:ext cx="1440180" cy="1440180"/>
            </a:xfrm>
            <a:custGeom>
              <a:avLst/>
              <a:gdLst/>
              <a:ahLst/>
              <a:cxnLst/>
              <a:rect l="l" t="t" r="r" b="b"/>
              <a:pathLst>
                <a:path w="1440179" h="1440179">
                  <a:moveTo>
                    <a:pt x="1324800" y="0"/>
                  </a:moveTo>
                  <a:lnTo>
                    <a:pt x="115200" y="0"/>
                  </a:lnTo>
                  <a:lnTo>
                    <a:pt x="70364" y="9054"/>
                  </a:lnTo>
                  <a:lnTo>
                    <a:pt x="33745" y="33743"/>
                  </a:lnTo>
                  <a:lnTo>
                    <a:pt x="9054" y="70355"/>
                  </a:lnTo>
                  <a:lnTo>
                    <a:pt x="0" y="115178"/>
                  </a:lnTo>
                  <a:lnTo>
                    <a:pt x="0" y="1324818"/>
                  </a:lnTo>
                  <a:lnTo>
                    <a:pt x="9054" y="1369657"/>
                  </a:lnTo>
                  <a:lnTo>
                    <a:pt x="33745" y="1406268"/>
                  </a:lnTo>
                  <a:lnTo>
                    <a:pt x="70364" y="1430949"/>
                  </a:lnTo>
                  <a:lnTo>
                    <a:pt x="115200" y="1439999"/>
                  </a:lnTo>
                  <a:lnTo>
                    <a:pt x="1324800" y="1439999"/>
                  </a:lnTo>
                  <a:lnTo>
                    <a:pt x="1369625" y="1430949"/>
                  </a:lnTo>
                  <a:lnTo>
                    <a:pt x="1406243" y="1406268"/>
                  </a:lnTo>
                  <a:lnTo>
                    <a:pt x="1430939" y="1369657"/>
                  </a:lnTo>
                  <a:lnTo>
                    <a:pt x="1431272" y="1368007"/>
                  </a:lnTo>
                  <a:lnTo>
                    <a:pt x="115200" y="1368007"/>
                  </a:lnTo>
                  <a:lnTo>
                    <a:pt x="98396" y="1364607"/>
                  </a:lnTo>
                  <a:lnTo>
                    <a:pt x="84665" y="1355342"/>
                  </a:lnTo>
                  <a:lnTo>
                    <a:pt x="75404" y="1341612"/>
                  </a:lnTo>
                  <a:lnTo>
                    <a:pt x="72007" y="1324818"/>
                  </a:lnTo>
                  <a:lnTo>
                    <a:pt x="72007" y="115178"/>
                  </a:lnTo>
                  <a:lnTo>
                    <a:pt x="75404" y="98396"/>
                  </a:lnTo>
                  <a:lnTo>
                    <a:pt x="84665" y="84671"/>
                  </a:lnTo>
                  <a:lnTo>
                    <a:pt x="98396" y="75407"/>
                  </a:lnTo>
                  <a:lnTo>
                    <a:pt x="115200" y="72007"/>
                  </a:lnTo>
                  <a:lnTo>
                    <a:pt x="1431273" y="72007"/>
                  </a:lnTo>
                  <a:lnTo>
                    <a:pt x="1430939" y="70355"/>
                  </a:lnTo>
                  <a:lnTo>
                    <a:pt x="1406243" y="33743"/>
                  </a:lnTo>
                  <a:lnTo>
                    <a:pt x="1369625" y="9054"/>
                  </a:lnTo>
                  <a:lnTo>
                    <a:pt x="1324800" y="0"/>
                  </a:lnTo>
                  <a:close/>
                </a:path>
                <a:path w="1440179" h="1440179">
                  <a:moveTo>
                    <a:pt x="1431273" y="72007"/>
                  </a:moveTo>
                  <a:lnTo>
                    <a:pt x="1324800" y="72007"/>
                  </a:lnTo>
                  <a:lnTo>
                    <a:pt x="1341596" y="75407"/>
                  </a:lnTo>
                  <a:lnTo>
                    <a:pt x="1355332" y="84671"/>
                  </a:lnTo>
                  <a:lnTo>
                    <a:pt x="1364604" y="98396"/>
                  </a:lnTo>
                  <a:lnTo>
                    <a:pt x="1368007" y="115178"/>
                  </a:lnTo>
                  <a:lnTo>
                    <a:pt x="1368007" y="1324818"/>
                  </a:lnTo>
                  <a:lnTo>
                    <a:pt x="1364604" y="1341612"/>
                  </a:lnTo>
                  <a:lnTo>
                    <a:pt x="1355332" y="1355342"/>
                  </a:lnTo>
                  <a:lnTo>
                    <a:pt x="1341596" y="1364607"/>
                  </a:lnTo>
                  <a:lnTo>
                    <a:pt x="1324800" y="1368007"/>
                  </a:lnTo>
                  <a:lnTo>
                    <a:pt x="1431272" y="1368007"/>
                  </a:lnTo>
                  <a:lnTo>
                    <a:pt x="1439997" y="1324818"/>
                  </a:lnTo>
                  <a:lnTo>
                    <a:pt x="1439997" y="115178"/>
                  </a:lnTo>
                  <a:lnTo>
                    <a:pt x="1431273" y="72007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50"/>
            <p:cNvSpPr/>
            <p:nvPr/>
          </p:nvSpPr>
          <p:spPr>
            <a:xfrm>
              <a:off x="11928275" y="5161532"/>
              <a:ext cx="1335405" cy="1335405"/>
            </a:xfrm>
            <a:custGeom>
              <a:avLst/>
              <a:gdLst/>
              <a:ahLst/>
              <a:cxnLst/>
              <a:rect l="l" t="t" r="r" b="b"/>
              <a:pathLst>
                <a:path w="1335405" h="1335404">
                  <a:moveTo>
                    <a:pt x="1290502" y="0"/>
                  </a:moveTo>
                  <a:lnTo>
                    <a:pt x="44521" y="0"/>
                  </a:lnTo>
                  <a:lnTo>
                    <a:pt x="27191" y="3501"/>
                  </a:lnTo>
                  <a:lnTo>
                    <a:pt x="13040" y="13044"/>
                  </a:lnTo>
                  <a:lnTo>
                    <a:pt x="3498" y="27182"/>
                  </a:lnTo>
                  <a:lnTo>
                    <a:pt x="0" y="44470"/>
                  </a:lnTo>
                  <a:lnTo>
                    <a:pt x="0" y="1290506"/>
                  </a:lnTo>
                  <a:lnTo>
                    <a:pt x="3498" y="1307806"/>
                  </a:lnTo>
                  <a:lnTo>
                    <a:pt x="13040" y="1321949"/>
                  </a:lnTo>
                  <a:lnTo>
                    <a:pt x="27191" y="1331493"/>
                  </a:lnTo>
                  <a:lnTo>
                    <a:pt x="44521" y="1334994"/>
                  </a:lnTo>
                  <a:lnTo>
                    <a:pt x="1290502" y="1334994"/>
                  </a:lnTo>
                  <a:lnTo>
                    <a:pt x="1307810" y="1331493"/>
                  </a:lnTo>
                  <a:lnTo>
                    <a:pt x="1321951" y="1321949"/>
                  </a:lnTo>
                  <a:lnTo>
                    <a:pt x="1331489" y="1307806"/>
                  </a:lnTo>
                  <a:lnTo>
                    <a:pt x="1334988" y="1290506"/>
                  </a:lnTo>
                  <a:lnTo>
                    <a:pt x="1334988" y="44470"/>
                  </a:lnTo>
                  <a:lnTo>
                    <a:pt x="1331489" y="27182"/>
                  </a:lnTo>
                  <a:lnTo>
                    <a:pt x="1321951" y="13044"/>
                  </a:lnTo>
                  <a:lnTo>
                    <a:pt x="1307810" y="3501"/>
                  </a:lnTo>
                  <a:lnTo>
                    <a:pt x="129050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1980637" y="5321577"/>
              <a:ext cx="1201978" cy="937075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1872026" y="5110106"/>
              <a:ext cx="1440180" cy="1440180"/>
            </a:xfrm>
            <a:custGeom>
              <a:avLst/>
              <a:gdLst/>
              <a:ahLst/>
              <a:cxnLst/>
              <a:rect l="l" t="t" r="r" b="b"/>
              <a:pathLst>
                <a:path w="1440180" h="1440179">
                  <a:moveTo>
                    <a:pt x="1324800" y="0"/>
                  </a:moveTo>
                  <a:lnTo>
                    <a:pt x="115200" y="0"/>
                  </a:lnTo>
                  <a:lnTo>
                    <a:pt x="70363" y="9054"/>
                  </a:lnTo>
                  <a:lnTo>
                    <a:pt x="33745" y="33743"/>
                  </a:lnTo>
                  <a:lnTo>
                    <a:pt x="9054" y="70355"/>
                  </a:lnTo>
                  <a:lnTo>
                    <a:pt x="0" y="115178"/>
                  </a:lnTo>
                  <a:lnTo>
                    <a:pt x="0" y="1324822"/>
                  </a:lnTo>
                  <a:lnTo>
                    <a:pt x="9054" y="1369659"/>
                  </a:lnTo>
                  <a:lnTo>
                    <a:pt x="33745" y="1406269"/>
                  </a:lnTo>
                  <a:lnTo>
                    <a:pt x="70363" y="1430949"/>
                  </a:lnTo>
                  <a:lnTo>
                    <a:pt x="115200" y="1439999"/>
                  </a:lnTo>
                  <a:lnTo>
                    <a:pt x="1324800" y="1439999"/>
                  </a:lnTo>
                  <a:lnTo>
                    <a:pt x="1369625" y="1430949"/>
                  </a:lnTo>
                  <a:lnTo>
                    <a:pt x="1406243" y="1406269"/>
                  </a:lnTo>
                  <a:lnTo>
                    <a:pt x="1430938" y="1369659"/>
                  </a:lnTo>
                  <a:lnTo>
                    <a:pt x="1431272" y="1368007"/>
                  </a:lnTo>
                  <a:lnTo>
                    <a:pt x="115200" y="1368007"/>
                  </a:lnTo>
                  <a:lnTo>
                    <a:pt x="98395" y="1364607"/>
                  </a:lnTo>
                  <a:lnTo>
                    <a:pt x="84665" y="1355343"/>
                  </a:lnTo>
                  <a:lnTo>
                    <a:pt x="75404" y="1341614"/>
                  </a:lnTo>
                  <a:lnTo>
                    <a:pt x="72007" y="1324822"/>
                  </a:lnTo>
                  <a:lnTo>
                    <a:pt x="72007" y="115178"/>
                  </a:lnTo>
                  <a:lnTo>
                    <a:pt x="75404" y="98396"/>
                  </a:lnTo>
                  <a:lnTo>
                    <a:pt x="84665" y="84671"/>
                  </a:lnTo>
                  <a:lnTo>
                    <a:pt x="98395" y="75407"/>
                  </a:lnTo>
                  <a:lnTo>
                    <a:pt x="115200" y="72007"/>
                  </a:lnTo>
                  <a:lnTo>
                    <a:pt x="1431272" y="72007"/>
                  </a:lnTo>
                  <a:lnTo>
                    <a:pt x="1430938" y="70355"/>
                  </a:lnTo>
                  <a:lnTo>
                    <a:pt x="1406243" y="33743"/>
                  </a:lnTo>
                  <a:lnTo>
                    <a:pt x="1369625" y="9054"/>
                  </a:lnTo>
                  <a:lnTo>
                    <a:pt x="1324800" y="0"/>
                  </a:lnTo>
                  <a:close/>
                </a:path>
                <a:path w="1440180" h="1440179">
                  <a:moveTo>
                    <a:pt x="1431272" y="72007"/>
                  </a:moveTo>
                  <a:lnTo>
                    <a:pt x="1324800" y="72007"/>
                  </a:lnTo>
                  <a:lnTo>
                    <a:pt x="1341597" y="75407"/>
                  </a:lnTo>
                  <a:lnTo>
                    <a:pt x="1355333" y="84671"/>
                  </a:lnTo>
                  <a:lnTo>
                    <a:pt x="1364604" y="98396"/>
                  </a:lnTo>
                  <a:lnTo>
                    <a:pt x="1368007" y="115178"/>
                  </a:lnTo>
                  <a:lnTo>
                    <a:pt x="1368007" y="1324822"/>
                  </a:lnTo>
                  <a:lnTo>
                    <a:pt x="1364604" y="1341614"/>
                  </a:lnTo>
                  <a:lnTo>
                    <a:pt x="1355333" y="1355343"/>
                  </a:lnTo>
                  <a:lnTo>
                    <a:pt x="1341597" y="1364607"/>
                  </a:lnTo>
                  <a:lnTo>
                    <a:pt x="1324800" y="1368007"/>
                  </a:lnTo>
                  <a:lnTo>
                    <a:pt x="1431272" y="1368007"/>
                  </a:lnTo>
                  <a:lnTo>
                    <a:pt x="1439995" y="1324822"/>
                  </a:lnTo>
                  <a:lnTo>
                    <a:pt x="1439995" y="115178"/>
                  </a:lnTo>
                  <a:lnTo>
                    <a:pt x="1431272" y="72007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3" name="object 53"/>
          <p:cNvSpPr txBox="1"/>
          <p:nvPr/>
        </p:nvSpPr>
        <p:spPr>
          <a:xfrm>
            <a:off x="1890976" y="2299846"/>
            <a:ext cx="11340465" cy="24968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ctr">
              <a:lnSpc>
                <a:spcPct val="100600"/>
              </a:lnSpc>
              <a:spcBef>
                <a:spcPts val="85"/>
              </a:spcBef>
            </a:pPr>
            <a:r>
              <a:rPr sz="2200" b="1" dirty="0">
                <a:solidFill>
                  <a:srgbClr val="DD9A52"/>
                </a:solidFill>
                <a:latin typeface="Tahoma"/>
                <a:cs typeface="Tahoma"/>
              </a:rPr>
              <a:t>Эвакуация</a:t>
            </a:r>
            <a:r>
              <a:rPr sz="2200" b="1" spc="-1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DD9A52"/>
                </a:solidFill>
                <a:latin typeface="Tahoma"/>
                <a:cs typeface="Tahoma"/>
              </a:rPr>
              <a:t>может</a:t>
            </a:r>
            <a:r>
              <a:rPr sz="2200" b="1" spc="-10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DD9A52"/>
                </a:solidFill>
                <a:latin typeface="Tahoma"/>
                <a:cs typeface="Tahoma"/>
              </a:rPr>
              <a:t>проводиться</a:t>
            </a:r>
            <a:r>
              <a:rPr sz="2200" b="1" spc="-1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DD9A52"/>
                </a:solidFill>
                <a:latin typeface="Tahoma"/>
                <a:cs typeface="Tahoma"/>
              </a:rPr>
              <a:t>при</a:t>
            </a:r>
            <a:r>
              <a:rPr sz="2200" b="1" spc="-10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DD9A52"/>
                </a:solidFill>
                <a:latin typeface="Tahoma"/>
                <a:cs typeface="Tahoma"/>
              </a:rPr>
              <a:t>аварии,</a:t>
            </a:r>
            <a:r>
              <a:rPr sz="2200" b="1" spc="-10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DD9A52"/>
                </a:solidFill>
                <a:latin typeface="Tahoma"/>
                <a:cs typeface="Tahoma"/>
              </a:rPr>
              <a:t>катастрофе,</a:t>
            </a:r>
            <a:r>
              <a:rPr sz="2200" b="1" spc="-1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DD9A52"/>
                </a:solidFill>
                <a:latin typeface="Tahoma"/>
                <a:cs typeface="Tahoma"/>
              </a:rPr>
              <a:t>стихийном</a:t>
            </a:r>
            <a:r>
              <a:rPr sz="2200" b="1" spc="-10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DD9A52"/>
                </a:solidFill>
                <a:latin typeface="Tahoma"/>
                <a:cs typeface="Tahoma"/>
              </a:rPr>
              <a:t>бедствии </a:t>
            </a:r>
            <a:r>
              <a:rPr sz="2200" b="1" spc="-63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DD9A52"/>
                </a:solidFill>
                <a:latin typeface="Tahoma"/>
                <a:cs typeface="Tahoma"/>
              </a:rPr>
              <a:t>или</a:t>
            </a:r>
            <a:r>
              <a:rPr sz="2200" b="1" spc="-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2200" b="1" dirty="0">
                <a:solidFill>
                  <a:srgbClr val="DD9A52"/>
                </a:solidFill>
                <a:latin typeface="Tahoma"/>
                <a:cs typeface="Tahoma"/>
              </a:rPr>
              <a:t>в случае военных конфликтов</a:t>
            </a:r>
            <a:endParaRPr sz="2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3250">
              <a:latin typeface="Tahoma"/>
              <a:cs typeface="Tahoma"/>
            </a:endParaRPr>
          </a:p>
          <a:p>
            <a:pPr marR="1270" algn="ctr">
              <a:lnSpc>
                <a:spcPct val="100000"/>
              </a:lnSpc>
            </a:pPr>
            <a:r>
              <a:rPr sz="1900" b="1" spc="-5" dirty="0">
                <a:solidFill>
                  <a:srgbClr val="DD9A52"/>
                </a:solidFill>
                <a:latin typeface="Tahoma"/>
                <a:cs typeface="Tahoma"/>
              </a:rPr>
              <a:t>ПРЕЖДЕ</a:t>
            </a:r>
            <a:r>
              <a:rPr sz="1900" b="1" dirty="0">
                <a:solidFill>
                  <a:srgbClr val="DD9A52"/>
                </a:solidFill>
                <a:latin typeface="Tahoma"/>
                <a:cs typeface="Tahoma"/>
              </a:rPr>
              <a:t> ЧЕМ</a:t>
            </a:r>
            <a:r>
              <a:rPr sz="1900" b="1" spc="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DD9A52"/>
                </a:solidFill>
                <a:latin typeface="Tahoma"/>
                <a:cs typeface="Tahoma"/>
              </a:rPr>
              <a:t>ПОКИНУТЬ</a:t>
            </a:r>
            <a:r>
              <a:rPr sz="1900" b="1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DD9A52"/>
                </a:solidFill>
                <a:latin typeface="Tahoma"/>
                <a:cs typeface="Tahoma"/>
              </a:rPr>
              <a:t>ПОМЕЩЕНИЕ:</a:t>
            </a:r>
            <a:endParaRPr sz="1900">
              <a:latin typeface="Tahoma"/>
              <a:cs typeface="Tahoma"/>
            </a:endParaRPr>
          </a:p>
          <a:p>
            <a:pPr marL="325120" indent="-229235">
              <a:lnSpc>
                <a:spcPct val="100000"/>
              </a:lnSpc>
              <a:spcBef>
                <a:spcPts val="200"/>
              </a:spcBef>
              <a:buChar char="•"/>
              <a:tabLst>
                <a:tab pos="325755" algn="l"/>
              </a:tabLst>
            </a:pPr>
            <a:r>
              <a:rPr sz="1600" b="1" dirty="0">
                <a:latin typeface="Tahoma"/>
                <a:cs typeface="Tahoma"/>
              </a:rPr>
              <a:t>выключить</a:t>
            </a:r>
            <a:r>
              <a:rPr sz="1600" b="1" spc="-1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все</a:t>
            </a:r>
            <a:r>
              <a:rPr sz="1600" b="1" spc="-1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осветительные,</a:t>
            </a:r>
            <a:r>
              <a:rPr sz="1600" b="1" spc="-1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нагревательные</a:t>
            </a:r>
            <a:r>
              <a:rPr sz="1600" b="1" spc="-1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и</a:t>
            </a:r>
            <a:r>
              <a:rPr sz="1600" b="1" spc="-1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прочие</a:t>
            </a:r>
            <a:r>
              <a:rPr sz="1600" b="1" spc="-1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электроприборы;</a:t>
            </a:r>
            <a:endParaRPr sz="1600">
              <a:latin typeface="Tahoma"/>
              <a:cs typeface="Tahoma"/>
            </a:endParaRPr>
          </a:p>
          <a:p>
            <a:pPr marL="32512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325755" algn="l"/>
              </a:tabLst>
            </a:pPr>
            <a:r>
              <a:rPr sz="1600" b="1" dirty="0">
                <a:latin typeface="Tahoma"/>
                <a:cs typeface="Tahoma"/>
              </a:rPr>
              <a:t>закрыть </a:t>
            </a:r>
            <a:r>
              <a:rPr sz="1600" b="1" spc="-5" dirty="0">
                <a:latin typeface="Tahoma"/>
                <a:cs typeface="Tahoma"/>
              </a:rPr>
              <a:t>краны</a:t>
            </a:r>
            <a:r>
              <a:rPr sz="1600" b="1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водопроводной</a:t>
            </a:r>
            <a:r>
              <a:rPr sz="1600" b="1" dirty="0">
                <a:latin typeface="Tahoma"/>
                <a:cs typeface="Tahoma"/>
              </a:rPr>
              <a:t> и газовой</a:t>
            </a:r>
            <a:r>
              <a:rPr sz="1600" b="1" spc="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сетей, </a:t>
            </a:r>
            <a:r>
              <a:rPr sz="1600" b="1" spc="-5" dirty="0">
                <a:latin typeface="Tahoma"/>
                <a:cs typeface="Tahoma"/>
              </a:rPr>
              <a:t>окна</a:t>
            </a:r>
            <a:r>
              <a:rPr sz="1600" b="1" dirty="0">
                <a:latin typeface="Tahoma"/>
                <a:cs typeface="Tahoma"/>
              </a:rPr>
              <a:t> и форточки;</a:t>
            </a:r>
            <a:endParaRPr sz="1600">
              <a:latin typeface="Tahoma"/>
              <a:cs typeface="Tahoma"/>
            </a:endParaRPr>
          </a:p>
          <a:p>
            <a:pPr marL="32512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325755" algn="l"/>
              </a:tabLst>
            </a:pPr>
            <a:r>
              <a:rPr sz="1600" b="1" dirty="0">
                <a:latin typeface="Tahoma"/>
                <a:cs typeface="Tahoma"/>
              </a:rPr>
              <a:t>включить</a:t>
            </a:r>
            <a:r>
              <a:rPr sz="1600" b="1" spc="-2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охранную</a:t>
            </a:r>
            <a:r>
              <a:rPr sz="1600" b="1" spc="-1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сигнализацию</a:t>
            </a:r>
            <a:r>
              <a:rPr sz="1600" b="1" spc="-1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(если</a:t>
            </a:r>
            <a:r>
              <a:rPr sz="1600" b="1" spc="-1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такая</a:t>
            </a:r>
            <a:r>
              <a:rPr sz="1600" b="1" spc="-1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есть);</a:t>
            </a:r>
            <a:endParaRPr sz="1600">
              <a:latin typeface="Tahoma"/>
              <a:cs typeface="Tahoma"/>
            </a:endParaRPr>
          </a:p>
          <a:p>
            <a:pPr marL="325120" indent="-229235">
              <a:lnSpc>
                <a:spcPct val="100000"/>
              </a:lnSpc>
              <a:spcBef>
                <a:spcPts val="15"/>
              </a:spcBef>
              <a:buChar char="•"/>
              <a:tabLst>
                <a:tab pos="325755" algn="l"/>
              </a:tabLst>
            </a:pPr>
            <a:r>
              <a:rPr sz="1600" b="1" dirty="0">
                <a:latin typeface="Tahoma"/>
                <a:cs typeface="Tahoma"/>
              </a:rPr>
              <a:t>закрыть</a:t>
            </a:r>
            <a:r>
              <a:rPr sz="1600" b="1" spc="-2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помещение</a:t>
            </a:r>
            <a:r>
              <a:rPr sz="1600" b="1" spc="-2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на</a:t>
            </a:r>
            <a:r>
              <a:rPr sz="1600" b="1" spc="-2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все</a:t>
            </a:r>
            <a:r>
              <a:rPr sz="1600" b="1" spc="-2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замки.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4" name="object 54"/>
          <p:cNvSpPr txBox="1"/>
          <p:nvPr/>
        </p:nvSpPr>
        <p:spPr>
          <a:xfrm>
            <a:off x="2240662" y="6716837"/>
            <a:ext cx="10305415" cy="2033270"/>
          </a:xfrm>
          <a:prstGeom prst="rect">
            <a:avLst/>
          </a:prstGeom>
        </p:spPr>
        <p:txBody>
          <a:bodyPr vert="horz" wrap="square" lIns="0" tIns="94615" rIns="0" bIns="0" rtlCol="0">
            <a:spAutoFit/>
          </a:bodyPr>
          <a:lstStyle/>
          <a:p>
            <a:pPr marL="327660" algn="ctr">
              <a:lnSpc>
                <a:spcPct val="100000"/>
              </a:lnSpc>
              <a:spcBef>
                <a:spcPts val="745"/>
              </a:spcBef>
            </a:pPr>
            <a:r>
              <a:rPr sz="1900" b="1" spc="-5" dirty="0">
                <a:solidFill>
                  <a:srgbClr val="DD9A52"/>
                </a:solidFill>
                <a:latin typeface="Tahoma"/>
                <a:cs typeface="Tahoma"/>
              </a:rPr>
              <a:t>ЧТО</a:t>
            </a:r>
            <a:r>
              <a:rPr sz="1900" b="1" spc="-1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900" b="1" spc="-5" dirty="0">
                <a:solidFill>
                  <a:srgbClr val="DD9A52"/>
                </a:solidFill>
                <a:latin typeface="Tahoma"/>
                <a:cs typeface="Tahoma"/>
              </a:rPr>
              <a:t>ВЗЯТЬ</a:t>
            </a:r>
            <a:r>
              <a:rPr sz="1900" b="1" spc="-1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DD9A52"/>
                </a:solidFill>
                <a:latin typeface="Tahoma"/>
                <a:cs typeface="Tahoma"/>
              </a:rPr>
              <a:t>С</a:t>
            </a:r>
            <a:r>
              <a:rPr sz="1900" b="1" spc="-1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900" b="1" dirty="0">
                <a:solidFill>
                  <a:srgbClr val="DD9A52"/>
                </a:solidFill>
                <a:latin typeface="Tahoma"/>
                <a:cs typeface="Tahoma"/>
              </a:rPr>
              <a:t>СОБОЙ:</a:t>
            </a:r>
            <a:endParaRPr sz="1900">
              <a:latin typeface="Tahoma"/>
              <a:cs typeface="Tahoma"/>
            </a:endParaRPr>
          </a:p>
          <a:p>
            <a:pPr marL="241300" marR="5080" indent="-228600">
              <a:lnSpc>
                <a:spcPct val="100600"/>
              </a:lnSpc>
              <a:spcBef>
                <a:spcPts val="570"/>
              </a:spcBef>
              <a:buChar char="•"/>
              <a:tabLst>
                <a:tab pos="241300" algn="l"/>
              </a:tabLst>
            </a:pPr>
            <a:r>
              <a:rPr sz="1700" b="1" dirty="0">
                <a:latin typeface="Tahoma"/>
                <a:cs typeface="Tahoma"/>
              </a:rPr>
              <a:t>личные</a:t>
            </a:r>
            <a:r>
              <a:rPr sz="1700" b="1" spc="-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документы</a:t>
            </a:r>
            <a:r>
              <a:rPr sz="1700" b="1" spc="-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(паспорт,</a:t>
            </a:r>
            <a:r>
              <a:rPr sz="1700" b="1" spc="-5" dirty="0">
                <a:latin typeface="Tahoma"/>
                <a:cs typeface="Tahoma"/>
              </a:rPr>
              <a:t> военный </a:t>
            </a:r>
            <a:r>
              <a:rPr sz="1700" b="1" dirty="0">
                <a:latin typeface="Tahoma"/>
                <a:cs typeface="Tahoma"/>
              </a:rPr>
              <a:t>билет,</a:t>
            </a:r>
            <a:r>
              <a:rPr sz="1700" b="1" spc="-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свидетельства</a:t>
            </a:r>
            <a:r>
              <a:rPr sz="1700" b="1" spc="-5" dirty="0">
                <a:latin typeface="Tahoma"/>
                <a:cs typeface="Tahoma"/>
              </a:rPr>
              <a:t> о </a:t>
            </a:r>
            <a:r>
              <a:rPr sz="1700" b="1" dirty="0">
                <a:latin typeface="Tahoma"/>
                <a:cs typeface="Tahoma"/>
              </a:rPr>
              <a:t>браке,</a:t>
            </a:r>
            <a:r>
              <a:rPr sz="1700" b="1" spc="-5" dirty="0">
                <a:latin typeface="Tahoma"/>
                <a:cs typeface="Tahoma"/>
              </a:rPr>
              <a:t> о</a:t>
            </a:r>
            <a:r>
              <a:rPr sz="1700" b="1" dirty="0">
                <a:latin typeface="Tahoma"/>
                <a:cs typeface="Tahoma"/>
              </a:rPr>
              <a:t> рождении</a:t>
            </a:r>
            <a:r>
              <a:rPr sz="1700" b="1" spc="-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детей, </a:t>
            </a:r>
            <a:r>
              <a:rPr sz="1700" b="1" spc="-484" dirty="0">
                <a:latin typeface="Tahoma"/>
                <a:cs typeface="Tahoma"/>
              </a:rPr>
              <a:t> </a:t>
            </a:r>
            <a:r>
              <a:rPr sz="1700" b="1" spc="-5" dirty="0">
                <a:latin typeface="Tahoma"/>
                <a:cs typeface="Tahoma"/>
              </a:rPr>
              <a:t>пенсионное </a:t>
            </a:r>
            <a:r>
              <a:rPr sz="1700" b="1" dirty="0">
                <a:latin typeface="Tahoma"/>
                <a:cs typeface="Tahoma"/>
              </a:rPr>
              <a:t>удостоверение, страховые полисы), деньги;</a:t>
            </a:r>
            <a:endParaRPr sz="17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1300" algn="l"/>
              </a:tabLst>
            </a:pPr>
            <a:r>
              <a:rPr sz="1700" b="1" dirty="0">
                <a:latin typeface="Tahoma"/>
                <a:cs typeface="Tahoma"/>
              </a:rPr>
              <a:t>питьевую</a:t>
            </a:r>
            <a:r>
              <a:rPr sz="1700" b="1" spc="-1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воду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и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продукты</a:t>
            </a:r>
            <a:r>
              <a:rPr sz="1700" b="1" spc="-1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питания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на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2-3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суток;</a:t>
            </a:r>
            <a:endParaRPr sz="17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1300" algn="l"/>
              </a:tabLst>
            </a:pPr>
            <a:r>
              <a:rPr sz="1700" b="1" dirty="0">
                <a:latin typeface="Tahoma"/>
                <a:cs typeface="Tahoma"/>
              </a:rPr>
              <a:t>одежду,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обувь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(в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том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числе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и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тёплую),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туалетные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принадлежности;</a:t>
            </a:r>
            <a:endParaRPr sz="17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5"/>
              </a:spcBef>
              <a:buChar char="•"/>
              <a:tabLst>
                <a:tab pos="241300" algn="l"/>
              </a:tabLst>
            </a:pPr>
            <a:r>
              <a:rPr sz="1700" b="1" dirty="0">
                <a:latin typeface="Tahoma"/>
                <a:cs typeface="Tahoma"/>
              </a:rPr>
              <a:t>смену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белья,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а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на</a:t>
            </a:r>
            <a:r>
              <a:rPr sz="1700" b="1" spc="-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случай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длительного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пребывания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spc="-5" dirty="0">
                <a:latin typeface="Tahoma"/>
                <a:cs typeface="Tahoma"/>
              </a:rPr>
              <a:t>- </a:t>
            </a:r>
            <a:r>
              <a:rPr sz="1700" b="1" dirty="0">
                <a:latin typeface="Tahoma"/>
                <a:cs typeface="Tahoma"/>
              </a:rPr>
              <a:t>постельные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принадлежности;</a:t>
            </a:r>
            <a:endParaRPr sz="17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1935" algn="l"/>
              </a:tabLst>
            </a:pPr>
            <a:r>
              <a:rPr sz="1700" b="1" dirty="0">
                <a:latin typeface="Tahoma"/>
                <a:cs typeface="Tahoma"/>
              </a:rPr>
              <a:t>кружку,</a:t>
            </a:r>
            <a:r>
              <a:rPr sz="1700" b="1" spc="-1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миску,</a:t>
            </a:r>
            <a:r>
              <a:rPr sz="1700" b="1" spc="-1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ложку,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нож,</a:t>
            </a:r>
            <a:r>
              <a:rPr sz="1700" b="1" spc="-1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спички,</a:t>
            </a:r>
            <a:r>
              <a:rPr sz="1700" b="1" spc="-1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карманный</a:t>
            </a:r>
            <a:r>
              <a:rPr sz="1700" b="1" spc="-1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фонарик.</a:t>
            </a:r>
            <a:endParaRPr sz="17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087" y="193"/>
            <a:ext cx="15120619" cy="10692130"/>
            <a:chOff x="-2087" y="193"/>
            <a:chExt cx="15120619" cy="10692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3"/>
              <a:ext cx="15117908" cy="1069180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2087" y="197"/>
              <a:ext cx="15120619" cy="1332230"/>
            </a:xfrm>
            <a:custGeom>
              <a:avLst/>
              <a:gdLst/>
              <a:ahLst/>
              <a:cxnLst/>
              <a:rect l="l" t="t" r="r" b="b"/>
              <a:pathLst>
                <a:path w="15120619" h="1332230">
                  <a:moveTo>
                    <a:pt x="15120000" y="0"/>
                  </a:moveTo>
                  <a:lnTo>
                    <a:pt x="0" y="0"/>
                  </a:lnTo>
                  <a:lnTo>
                    <a:pt x="0" y="1332000"/>
                  </a:lnTo>
                  <a:lnTo>
                    <a:pt x="14453999" y="1332000"/>
                  </a:lnTo>
                  <a:lnTo>
                    <a:pt x="14501380" y="1330319"/>
                  </a:lnTo>
                  <a:lnTo>
                    <a:pt x="14547891" y="1325354"/>
                  </a:lnTo>
                  <a:lnTo>
                    <a:pt x="14593417" y="1317220"/>
                  </a:lnTo>
                  <a:lnTo>
                    <a:pt x="14637843" y="1306032"/>
                  </a:lnTo>
                  <a:lnTo>
                    <a:pt x="14681053" y="1291904"/>
                  </a:lnTo>
                  <a:lnTo>
                    <a:pt x="14722933" y="1274952"/>
                  </a:lnTo>
                  <a:lnTo>
                    <a:pt x="14763369" y="1255290"/>
                  </a:lnTo>
                  <a:lnTo>
                    <a:pt x="14802244" y="1233033"/>
                  </a:lnTo>
                  <a:lnTo>
                    <a:pt x="14839444" y="1208297"/>
                  </a:lnTo>
                  <a:lnTo>
                    <a:pt x="14874854" y="1181196"/>
                  </a:lnTo>
                  <a:lnTo>
                    <a:pt x="14908359" y="1151845"/>
                  </a:lnTo>
                  <a:lnTo>
                    <a:pt x="14939845" y="1120360"/>
                  </a:lnTo>
                  <a:lnTo>
                    <a:pt x="14969196" y="1086855"/>
                  </a:lnTo>
                  <a:lnTo>
                    <a:pt x="14996297" y="1051445"/>
                  </a:lnTo>
                  <a:lnTo>
                    <a:pt x="15021033" y="1014245"/>
                  </a:lnTo>
                  <a:lnTo>
                    <a:pt x="15043289" y="975369"/>
                  </a:lnTo>
                  <a:lnTo>
                    <a:pt x="15062951" y="934934"/>
                  </a:lnTo>
                  <a:lnTo>
                    <a:pt x="15079904" y="893054"/>
                  </a:lnTo>
                  <a:lnTo>
                    <a:pt x="15094032" y="849844"/>
                  </a:lnTo>
                  <a:lnTo>
                    <a:pt x="15105220" y="805418"/>
                  </a:lnTo>
                  <a:lnTo>
                    <a:pt x="15113354" y="759893"/>
                  </a:lnTo>
                  <a:lnTo>
                    <a:pt x="15118319" y="713382"/>
                  </a:lnTo>
                  <a:lnTo>
                    <a:pt x="15120000" y="666000"/>
                  </a:lnTo>
                  <a:lnTo>
                    <a:pt x="15120000" y="0"/>
                  </a:lnTo>
                  <a:close/>
                </a:path>
              </a:pathLst>
            </a:custGeom>
            <a:solidFill>
              <a:srgbClr val="F2AE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02272" y="495123"/>
            <a:ext cx="11810365" cy="561340"/>
          </a:xfrm>
          <a:prstGeom prst="rect">
            <a:avLst/>
          </a:prstGeom>
          <a:solidFill>
            <a:srgbClr val="000000">
              <a:alpha val="27799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125095">
              <a:lnSpc>
                <a:spcPts val="3495"/>
              </a:lnSpc>
            </a:pPr>
            <a:r>
              <a:rPr sz="3000" spc="-40" dirty="0"/>
              <a:t>СРЕДСТВА</a:t>
            </a:r>
            <a:r>
              <a:rPr sz="3000" spc="-15" dirty="0"/>
              <a:t> </a:t>
            </a:r>
            <a:r>
              <a:rPr sz="3000" spc="-45" dirty="0"/>
              <a:t>ИНДИВИДУАЛЬНОЙ</a:t>
            </a:r>
            <a:r>
              <a:rPr sz="3000" spc="-15" dirty="0"/>
              <a:t> </a:t>
            </a:r>
            <a:r>
              <a:rPr sz="3000" spc="-45" dirty="0"/>
              <a:t>И</a:t>
            </a:r>
            <a:r>
              <a:rPr sz="3000" spc="-15" dirty="0"/>
              <a:t> </a:t>
            </a:r>
            <a:r>
              <a:rPr sz="3000" spc="-40" dirty="0"/>
              <a:t>КОЛЛЕКТИВНОЙ</a:t>
            </a:r>
            <a:r>
              <a:rPr sz="3000" spc="-15" dirty="0"/>
              <a:t> </a:t>
            </a:r>
            <a:r>
              <a:rPr sz="3000" spc="-45" dirty="0"/>
              <a:t>ЗАЩИТЫ</a:t>
            </a:r>
            <a:endParaRPr sz="3000"/>
          </a:p>
        </p:txBody>
      </p:sp>
      <p:grpSp>
        <p:nvGrpSpPr>
          <p:cNvPr id="6" name="object 6"/>
          <p:cNvGrpSpPr/>
          <p:nvPr/>
        </p:nvGrpSpPr>
        <p:grpSpPr>
          <a:xfrm>
            <a:off x="46137" y="2050721"/>
            <a:ext cx="9161780" cy="8641715"/>
            <a:chOff x="46137" y="2050721"/>
            <a:chExt cx="9161780" cy="864171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37" y="2090469"/>
              <a:ext cx="9161495" cy="860153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76867" y="2050721"/>
              <a:ext cx="5039995" cy="8460105"/>
            </a:xfrm>
            <a:custGeom>
              <a:avLst/>
              <a:gdLst/>
              <a:ahLst/>
              <a:cxnLst/>
              <a:rect l="l" t="t" r="r" b="b"/>
              <a:pathLst>
                <a:path w="5039995" h="8460105">
                  <a:moveTo>
                    <a:pt x="4860000" y="0"/>
                  </a:moveTo>
                  <a:lnTo>
                    <a:pt x="179999" y="0"/>
                  </a:lnTo>
                  <a:lnTo>
                    <a:pt x="132290" y="6458"/>
                  </a:lnTo>
                  <a:lnTo>
                    <a:pt x="89331" y="24666"/>
                  </a:lnTo>
                  <a:lnTo>
                    <a:pt x="52873" y="52875"/>
                  </a:lnTo>
                  <a:lnTo>
                    <a:pt x="24665" y="89333"/>
                  </a:lnTo>
                  <a:lnTo>
                    <a:pt x="6458" y="132291"/>
                  </a:lnTo>
                  <a:lnTo>
                    <a:pt x="0" y="179999"/>
                  </a:lnTo>
                  <a:lnTo>
                    <a:pt x="0" y="8279999"/>
                  </a:lnTo>
                  <a:lnTo>
                    <a:pt x="6458" y="8327708"/>
                  </a:lnTo>
                  <a:lnTo>
                    <a:pt x="24665" y="8370666"/>
                  </a:lnTo>
                  <a:lnTo>
                    <a:pt x="52873" y="8407124"/>
                  </a:lnTo>
                  <a:lnTo>
                    <a:pt x="89331" y="8435333"/>
                  </a:lnTo>
                  <a:lnTo>
                    <a:pt x="132290" y="8453541"/>
                  </a:lnTo>
                  <a:lnTo>
                    <a:pt x="179999" y="8459999"/>
                  </a:lnTo>
                  <a:lnTo>
                    <a:pt x="4860000" y="8459999"/>
                  </a:lnTo>
                  <a:lnTo>
                    <a:pt x="4907708" y="8453541"/>
                  </a:lnTo>
                  <a:lnTo>
                    <a:pt x="4950666" y="8435333"/>
                  </a:lnTo>
                  <a:lnTo>
                    <a:pt x="4987123" y="8407124"/>
                  </a:lnTo>
                  <a:lnTo>
                    <a:pt x="5015330" y="8370666"/>
                  </a:lnTo>
                  <a:lnTo>
                    <a:pt x="5033538" y="8327708"/>
                  </a:lnTo>
                  <a:lnTo>
                    <a:pt x="5039996" y="8279999"/>
                  </a:lnTo>
                  <a:lnTo>
                    <a:pt x="5039996" y="179999"/>
                  </a:lnTo>
                  <a:lnTo>
                    <a:pt x="5033538" y="132291"/>
                  </a:lnTo>
                  <a:lnTo>
                    <a:pt x="5015330" y="89333"/>
                  </a:lnTo>
                  <a:lnTo>
                    <a:pt x="4987123" y="52875"/>
                  </a:lnTo>
                  <a:lnTo>
                    <a:pt x="4950666" y="24666"/>
                  </a:lnTo>
                  <a:lnTo>
                    <a:pt x="4907708" y="6458"/>
                  </a:lnTo>
                  <a:lnTo>
                    <a:pt x="4860000" y="0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781952" y="2216745"/>
            <a:ext cx="4209415" cy="3004185"/>
          </a:xfrm>
          <a:prstGeom prst="rect">
            <a:avLst/>
          </a:prstGeom>
        </p:spPr>
        <p:txBody>
          <a:bodyPr vert="horz" wrap="square" lIns="0" tIns="10160" rIns="0" bIns="0" rtlCol="0">
            <a:spAutoFit/>
          </a:bodyPr>
          <a:lstStyle/>
          <a:p>
            <a:pPr marL="426720" marR="384175" indent="-414655">
              <a:lnSpc>
                <a:spcPct val="100600"/>
              </a:lnSpc>
              <a:spcBef>
                <a:spcPts val="80"/>
              </a:spcBef>
            </a:pPr>
            <a:r>
              <a:rPr sz="2400" b="1" spc="-5" dirty="0">
                <a:solidFill>
                  <a:srgbClr val="D98429"/>
                </a:solidFill>
                <a:latin typeface="Tahoma"/>
                <a:cs typeface="Tahoma"/>
              </a:rPr>
              <a:t>УКРЫТИЕ</a:t>
            </a:r>
            <a:r>
              <a:rPr sz="2400" b="1" spc="-3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D98429"/>
                </a:solidFill>
                <a:latin typeface="Tahoma"/>
                <a:cs typeface="Tahoma"/>
              </a:rPr>
              <a:t>В</a:t>
            </a:r>
            <a:r>
              <a:rPr sz="2400" b="1" spc="-3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D98429"/>
                </a:solidFill>
                <a:latin typeface="Tahoma"/>
                <a:cs typeface="Tahoma"/>
              </a:rPr>
              <a:t>ЗАЩИТНЫХ </a:t>
            </a:r>
            <a:r>
              <a:rPr sz="2400" b="1" spc="-69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D98429"/>
                </a:solidFill>
                <a:latin typeface="Tahoma"/>
                <a:cs typeface="Tahoma"/>
              </a:rPr>
              <a:t>СООРУЖЕНИЯХ</a:t>
            </a:r>
            <a:r>
              <a:rPr sz="2400" b="1" spc="-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D98429"/>
                </a:solidFill>
                <a:latin typeface="Tahoma"/>
                <a:cs typeface="Tahoma"/>
              </a:rPr>
              <a:t>ГО</a:t>
            </a:r>
            <a:endParaRPr sz="2400">
              <a:latin typeface="Tahoma"/>
              <a:cs typeface="Tahoma"/>
            </a:endParaRPr>
          </a:p>
          <a:p>
            <a:pPr marL="1276985">
              <a:lnSpc>
                <a:spcPct val="100000"/>
              </a:lnSpc>
              <a:spcBef>
                <a:spcPts val="1280"/>
              </a:spcBef>
            </a:pPr>
            <a:r>
              <a:rPr sz="1800" b="1" dirty="0">
                <a:solidFill>
                  <a:srgbClr val="D98429"/>
                </a:solidFill>
                <a:latin typeface="Tahoma"/>
                <a:cs typeface="Tahoma"/>
              </a:rPr>
              <a:t>УБЕЖИЩА</a:t>
            </a:r>
            <a:endParaRPr sz="1800">
              <a:latin typeface="Tahoma"/>
              <a:cs typeface="Tahoma"/>
            </a:endParaRPr>
          </a:p>
          <a:p>
            <a:pPr marL="1149985" marR="5080">
              <a:lnSpc>
                <a:spcPct val="100600"/>
              </a:lnSpc>
              <a:spcBef>
                <a:spcPts val="715"/>
              </a:spcBef>
            </a:pPr>
            <a:r>
              <a:rPr sz="1600" dirty="0">
                <a:latin typeface="Tahoma"/>
                <a:cs typeface="Tahoma"/>
              </a:rPr>
              <a:t>Защищают</a:t>
            </a:r>
            <a:r>
              <a:rPr sz="1600" spc="-3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от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многих</a:t>
            </a:r>
            <a:r>
              <a:rPr sz="1600" spc="-3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стихийных </a:t>
            </a:r>
            <a:r>
              <a:rPr sz="1600" spc="-484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бедствий (бури, ураганы, 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смерчи, землетрясения), 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аварий, катастроф </a:t>
            </a:r>
            <a:r>
              <a:rPr sz="1600" spc="-5" dirty="0">
                <a:latin typeface="Tahoma"/>
                <a:cs typeface="Tahoma"/>
              </a:rPr>
              <a:t>в </a:t>
            </a:r>
            <a:r>
              <a:rPr sz="1600" dirty="0">
                <a:latin typeface="Tahoma"/>
                <a:cs typeface="Tahoma"/>
              </a:rPr>
              <a:t>мирные 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дни и от </a:t>
            </a:r>
            <a:r>
              <a:rPr sz="1600" spc="-5" dirty="0">
                <a:latin typeface="Tahoma"/>
                <a:cs typeface="Tahoma"/>
              </a:rPr>
              <a:t>всех </a:t>
            </a:r>
            <a:r>
              <a:rPr sz="1600" dirty="0">
                <a:latin typeface="Tahoma"/>
                <a:cs typeface="Tahoma"/>
              </a:rPr>
              <a:t>поражающих 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факторов современного оружия </a:t>
            </a:r>
            <a:r>
              <a:rPr sz="1600" spc="-484" dirty="0">
                <a:latin typeface="Tahoma"/>
                <a:cs typeface="Tahoma"/>
              </a:rPr>
              <a:t> </a:t>
            </a:r>
            <a:r>
              <a:rPr sz="1600" spc="-5" dirty="0">
                <a:latin typeface="Tahoma"/>
                <a:cs typeface="Tahoma"/>
              </a:rPr>
              <a:t>в военное </a:t>
            </a:r>
            <a:r>
              <a:rPr sz="1600" dirty="0">
                <a:latin typeface="Tahoma"/>
                <a:cs typeface="Tahoma"/>
              </a:rPr>
              <a:t>время.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465236" y="5537201"/>
            <a:ext cx="4571365" cy="2202180"/>
          </a:xfrm>
          <a:prstGeom prst="rect">
            <a:avLst/>
          </a:prstGeom>
        </p:spPr>
        <p:txBody>
          <a:bodyPr vert="horz" wrap="square" lIns="0" tIns="11176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880"/>
              </a:spcBef>
            </a:pPr>
            <a:r>
              <a:rPr sz="1800" b="1" spc="-5" dirty="0">
                <a:solidFill>
                  <a:srgbClr val="D98429"/>
                </a:solidFill>
                <a:latin typeface="Tahoma"/>
                <a:cs typeface="Tahoma"/>
              </a:rPr>
              <a:t>ПРОТИВОРАДИАЦИОННЫЕ</a:t>
            </a:r>
            <a:r>
              <a:rPr sz="1800" b="1" spc="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800" b="1" spc="-5" dirty="0">
                <a:solidFill>
                  <a:srgbClr val="D98429"/>
                </a:solidFill>
                <a:latin typeface="Tahoma"/>
                <a:cs typeface="Tahoma"/>
              </a:rPr>
              <a:t>УКРЫТИЯ</a:t>
            </a:r>
            <a:endParaRPr sz="1800">
              <a:latin typeface="Tahoma"/>
              <a:cs typeface="Tahoma"/>
            </a:endParaRPr>
          </a:p>
          <a:p>
            <a:pPr marL="1428750" marR="5080">
              <a:lnSpc>
                <a:spcPct val="100600"/>
              </a:lnSpc>
              <a:spcBef>
                <a:spcPts val="680"/>
              </a:spcBef>
            </a:pPr>
            <a:r>
              <a:rPr sz="1600" dirty="0">
                <a:latin typeface="Tahoma"/>
                <a:cs typeface="Tahoma"/>
              </a:rPr>
              <a:t>Обладают несколько меньшими 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защитными свойствами, чем 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убежища,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защищает</a:t>
            </a:r>
            <a:r>
              <a:rPr sz="1600" spc="-5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укрываемых </a:t>
            </a:r>
            <a:r>
              <a:rPr sz="1600" spc="-49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от воздействия ионизирующих 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излучений при радиоактивном 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заражении (загрязнении) 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местности.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347235" y="8428617"/>
            <a:ext cx="4603115" cy="1699260"/>
          </a:xfrm>
          <a:prstGeom prst="rect">
            <a:avLst/>
          </a:prstGeom>
        </p:spPr>
        <p:txBody>
          <a:bodyPr vert="horz" wrap="square" lIns="0" tIns="99060" rIns="0" bIns="0" rtlCol="0">
            <a:spAutoFit/>
          </a:bodyPr>
          <a:lstStyle/>
          <a:p>
            <a:pPr marL="95885" algn="ctr">
              <a:lnSpc>
                <a:spcPct val="100000"/>
              </a:lnSpc>
              <a:spcBef>
                <a:spcPts val="780"/>
              </a:spcBef>
            </a:pPr>
            <a:r>
              <a:rPr sz="1900" b="1" spc="-5" dirty="0">
                <a:solidFill>
                  <a:srgbClr val="D98429"/>
                </a:solidFill>
                <a:latin typeface="Tahoma"/>
                <a:cs typeface="Tahoma"/>
              </a:rPr>
              <a:t>УКРЫТИЕ</a:t>
            </a:r>
            <a:endParaRPr sz="1900">
              <a:latin typeface="Tahoma"/>
              <a:cs typeface="Tahoma"/>
            </a:endParaRPr>
          </a:p>
          <a:p>
            <a:pPr marL="12700" marR="5080">
              <a:lnSpc>
                <a:spcPct val="100600"/>
              </a:lnSpc>
              <a:spcBef>
                <a:spcPts val="560"/>
              </a:spcBef>
            </a:pPr>
            <a:r>
              <a:rPr sz="1600" dirty="0">
                <a:latin typeface="Tahoma"/>
                <a:cs typeface="Tahoma"/>
              </a:rPr>
              <a:t>Защищает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от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фугасного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и</a:t>
            </a:r>
            <a:r>
              <a:rPr sz="1600" spc="-20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осколочного</a:t>
            </a:r>
            <a:r>
              <a:rPr sz="1600" spc="-1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действия </a:t>
            </a:r>
            <a:r>
              <a:rPr sz="1600" spc="-484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обычных средств поражения, поражения 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обломками строительных конструкций, от 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обрушения конструкций вышерасположенных </a:t>
            </a:r>
            <a:r>
              <a:rPr sz="1600" spc="5" dirty="0">
                <a:latin typeface="Tahoma"/>
                <a:cs typeface="Tahoma"/>
              </a:rPr>
              <a:t> </a:t>
            </a:r>
            <a:r>
              <a:rPr sz="1600" dirty="0">
                <a:latin typeface="Tahoma"/>
                <a:cs typeface="Tahoma"/>
              </a:rPr>
              <a:t>этажей.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12" name="object 12"/>
          <p:cNvSpPr/>
          <p:nvPr/>
        </p:nvSpPr>
        <p:spPr>
          <a:xfrm>
            <a:off x="5583189" y="2051363"/>
            <a:ext cx="9360535" cy="8460105"/>
          </a:xfrm>
          <a:custGeom>
            <a:avLst/>
            <a:gdLst/>
            <a:ahLst/>
            <a:cxnLst/>
            <a:rect l="l" t="t" r="r" b="b"/>
            <a:pathLst>
              <a:path w="9360535" h="8460105">
                <a:moveTo>
                  <a:pt x="9180000" y="0"/>
                </a:moveTo>
                <a:lnTo>
                  <a:pt x="179997" y="0"/>
                </a:lnTo>
                <a:lnTo>
                  <a:pt x="132290" y="6458"/>
                </a:lnTo>
                <a:lnTo>
                  <a:pt x="89332" y="24667"/>
                </a:lnTo>
                <a:lnTo>
                  <a:pt x="52874" y="52876"/>
                </a:lnTo>
                <a:lnTo>
                  <a:pt x="24666" y="89335"/>
                </a:lnTo>
                <a:lnTo>
                  <a:pt x="6458" y="132294"/>
                </a:lnTo>
                <a:lnTo>
                  <a:pt x="0" y="180003"/>
                </a:lnTo>
                <a:lnTo>
                  <a:pt x="0" y="8279999"/>
                </a:lnTo>
                <a:lnTo>
                  <a:pt x="6458" y="8327707"/>
                </a:lnTo>
                <a:lnTo>
                  <a:pt x="24666" y="8370666"/>
                </a:lnTo>
                <a:lnTo>
                  <a:pt x="52874" y="8407124"/>
                </a:lnTo>
                <a:lnTo>
                  <a:pt x="89332" y="8435332"/>
                </a:lnTo>
                <a:lnTo>
                  <a:pt x="132290" y="8453541"/>
                </a:lnTo>
                <a:lnTo>
                  <a:pt x="179997" y="8459999"/>
                </a:lnTo>
                <a:lnTo>
                  <a:pt x="9180000" y="8459999"/>
                </a:lnTo>
                <a:lnTo>
                  <a:pt x="9227707" y="8453541"/>
                </a:lnTo>
                <a:lnTo>
                  <a:pt x="9270664" y="8435332"/>
                </a:lnTo>
                <a:lnTo>
                  <a:pt x="9307122" y="8407124"/>
                </a:lnTo>
                <a:lnTo>
                  <a:pt x="9335330" y="8370666"/>
                </a:lnTo>
                <a:lnTo>
                  <a:pt x="9353538" y="8327707"/>
                </a:lnTo>
                <a:lnTo>
                  <a:pt x="9359996" y="8279999"/>
                </a:lnTo>
                <a:lnTo>
                  <a:pt x="9359996" y="180003"/>
                </a:lnTo>
                <a:lnTo>
                  <a:pt x="9353538" y="132294"/>
                </a:lnTo>
                <a:lnTo>
                  <a:pt x="9335330" y="89335"/>
                </a:lnTo>
                <a:lnTo>
                  <a:pt x="9307122" y="52876"/>
                </a:lnTo>
                <a:lnTo>
                  <a:pt x="9270664" y="24667"/>
                </a:lnTo>
                <a:lnTo>
                  <a:pt x="9227707" y="6458"/>
                </a:lnTo>
                <a:lnTo>
                  <a:pt x="9180000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5766510" y="2881607"/>
            <a:ext cx="209296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D98429"/>
                </a:solidFill>
                <a:latin typeface="Tahoma"/>
                <a:cs typeface="Tahoma"/>
              </a:rPr>
              <a:t>ИЗОЛИРУЮЩИЕ: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5783656" y="3972550"/>
            <a:ext cx="208915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D98429"/>
                </a:solidFill>
                <a:latin typeface="Tahoma"/>
                <a:cs typeface="Tahoma"/>
              </a:rPr>
              <a:t>ФИЛЬТРУЮЩИЕ: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028533" y="2214829"/>
            <a:ext cx="6469380" cy="83946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2400" b="1" dirty="0">
                <a:solidFill>
                  <a:srgbClr val="D98429"/>
                </a:solidFill>
                <a:latin typeface="Tahoma"/>
                <a:cs typeface="Tahoma"/>
              </a:rPr>
              <a:t>СРЕДСТВА</a:t>
            </a:r>
            <a:r>
              <a:rPr sz="2400" b="1" spc="-1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400" b="1" spc="-5" dirty="0">
                <a:solidFill>
                  <a:srgbClr val="D98429"/>
                </a:solidFill>
                <a:latin typeface="Tahoma"/>
                <a:cs typeface="Tahoma"/>
              </a:rPr>
              <a:t>ИНДИВИДУАЛЬНОЙ</a:t>
            </a:r>
            <a:r>
              <a:rPr sz="2400" b="1" spc="-1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400" b="1" dirty="0">
                <a:solidFill>
                  <a:srgbClr val="D98429"/>
                </a:solidFill>
                <a:latin typeface="Tahoma"/>
                <a:cs typeface="Tahoma"/>
              </a:rPr>
              <a:t>ЗАЩИТЫ</a:t>
            </a:r>
            <a:endParaRPr sz="2400">
              <a:latin typeface="Tahoma"/>
              <a:cs typeface="Tahoma"/>
            </a:endParaRPr>
          </a:p>
          <a:p>
            <a:pPr marR="5715" algn="ctr">
              <a:lnSpc>
                <a:spcPct val="100000"/>
              </a:lnSpc>
              <a:spcBef>
                <a:spcPts val="1845"/>
              </a:spcBef>
            </a:pPr>
            <a:r>
              <a:rPr sz="1400" b="1" dirty="0">
                <a:latin typeface="Tahoma"/>
                <a:cs typeface="Tahoma"/>
              </a:rPr>
              <a:t>Общевойсковой</a:t>
            </a:r>
            <a:r>
              <a:rPr sz="1400" b="1" spc="-2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защитный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комплект</a:t>
            </a:r>
            <a:r>
              <a:rPr sz="1400" b="1" spc="-1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(ОЗК);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8193992" y="3029635"/>
            <a:ext cx="305625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ahoma"/>
                <a:cs typeface="Tahoma"/>
              </a:rPr>
              <a:t>Легкий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защитный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костюм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(Л-1).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7" name="object 17"/>
          <p:cNvSpPr txBox="1"/>
          <p:nvPr/>
        </p:nvSpPr>
        <p:spPr>
          <a:xfrm>
            <a:off x="5746241" y="3348796"/>
            <a:ext cx="7569200" cy="7620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Обеспечивают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защиту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от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попадания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радиоактивных,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опасных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химических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биологических </a:t>
            </a:r>
            <a:r>
              <a:rPr sz="1400" spc="-4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средств,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паров АХОВ на кожные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покровы.</a:t>
            </a:r>
            <a:endParaRPr sz="1400">
              <a:latin typeface="Tahoma"/>
              <a:cs typeface="Tahoma"/>
            </a:endParaRPr>
          </a:p>
          <a:p>
            <a:pPr marL="2366010">
              <a:lnSpc>
                <a:spcPct val="100000"/>
              </a:lnSpc>
              <a:spcBef>
                <a:spcPts val="760"/>
              </a:spcBef>
            </a:pPr>
            <a:r>
              <a:rPr sz="1400" b="1" dirty="0">
                <a:latin typeface="Tahoma"/>
                <a:cs typeface="Tahoma"/>
              </a:rPr>
              <a:t>Защитная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фильтрующая</a:t>
            </a:r>
            <a:r>
              <a:rPr sz="1400" b="1" spc="-2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одежда</a:t>
            </a:r>
            <a:r>
              <a:rPr sz="1400" b="1" spc="-2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(ЗФО);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8099713" y="4086587"/>
            <a:ext cx="2787015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ahoma"/>
                <a:cs typeface="Tahoma"/>
              </a:rPr>
              <a:t>Защитный</a:t>
            </a:r>
            <a:r>
              <a:rPr sz="1400" b="1" spc="-4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комплект</a:t>
            </a:r>
            <a:r>
              <a:rPr sz="1400" b="1" spc="-4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(ПЗО-1).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5763615" y="6575851"/>
            <a:ext cx="1910714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dirty="0">
                <a:solidFill>
                  <a:srgbClr val="D98429"/>
                </a:solidFill>
                <a:latin typeface="Tahoma"/>
                <a:cs typeface="Tahoma"/>
              </a:rPr>
              <a:t>ПРОТИВОГАЗЫ: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5780020" y="8516235"/>
            <a:ext cx="189674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D98429"/>
                </a:solidFill>
                <a:latin typeface="Tahoma"/>
                <a:cs typeface="Tahoma"/>
              </a:rPr>
              <a:t>РЕСПИРАТОРЫ: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5765407" y="9172488"/>
            <a:ext cx="3078480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b="1" spc="-5" dirty="0">
                <a:solidFill>
                  <a:srgbClr val="D98429"/>
                </a:solidFill>
                <a:latin typeface="Tahoma"/>
                <a:cs typeface="Tahoma"/>
              </a:rPr>
              <a:t>ПРОСТЕЙШИЕ</a:t>
            </a:r>
            <a:r>
              <a:rPr sz="1800" b="1" spc="-4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D98429"/>
                </a:solidFill>
                <a:latin typeface="Tahoma"/>
                <a:cs typeface="Tahoma"/>
              </a:rPr>
              <a:t>СРЕДСТВА: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7813969" y="6582691"/>
            <a:ext cx="3745229" cy="2387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ahoma"/>
                <a:cs typeface="Tahoma"/>
              </a:rPr>
              <a:t>Гражданские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противогазы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(ГП-7,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ГП-9).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5744596" y="4400238"/>
            <a:ext cx="8138795" cy="196468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875">
              <a:lnSpc>
                <a:spcPct val="100000"/>
              </a:lnSpc>
              <a:spcBef>
                <a:spcPts val="100"/>
              </a:spcBef>
            </a:pPr>
            <a:r>
              <a:rPr sz="1450" dirty="0">
                <a:latin typeface="Tahoma"/>
                <a:cs typeface="Tahoma"/>
              </a:rPr>
              <a:t>Химические</a:t>
            </a:r>
            <a:r>
              <a:rPr sz="1450" spc="-10" dirty="0">
                <a:latin typeface="Tahoma"/>
                <a:cs typeface="Tahoma"/>
              </a:rPr>
              <a:t> </a:t>
            </a:r>
            <a:r>
              <a:rPr sz="1450" dirty="0">
                <a:latin typeface="Tahoma"/>
                <a:cs typeface="Tahoma"/>
              </a:rPr>
              <a:t>вещества,</a:t>
            </a:r>
            <a:r>
              <a:rPr sz="1450" spc="-10" dirty="0">
                <a:latin typeface="Tahoma"/>
                <a:cs typeface="Tahoma"/>
              </a:rPr>
              <a:t> </a:t>
            </a:r>
            <a:r>
              <a:rPr sz="1450" dirty="0">
                <a:latin typeface="Tahoma"/>
                <a:cs typeface="Tahoma"/>
              </a:rPr>
              <a:t>которыми</a:t>
            </a:r>
            <a:r>
              <a:rPr sz="1450" spc="-10" dirty="0">
                <a:latin typeface="Tahoma"/>
                <a:cs typeface="Tahoma"/>
              </a:rPr>
              <a:t> </a:t>
            </a:r>
            <a:r>
              <a:rPr sz="1450" dirty="0">
                <a:latin typeface="Tahoma"/>
                <a:cs typeface="Tahoma"/>
              </a:rPr>
              <a:t>пропитаны</a:t>
            </a:r>
            <a:r>
              <a:rPr sz="1450" spc="-10" dirty="0">
                <a:latin typeface="Tahoma"/>
                <a:cs typeface="Tahoma"/>
              </a:rPr>
              <a:t> </a:t>
            </a:r>
            <a:r>
              <a:rPr sz="1450" dirty="0">
                <a:latin typeface="Tahoma"/>
                <a:cs typeface="Tahoma"/>
              </a:rPr>
              <a:t>комбинезоны,</a:t>
            </a:r>
            <a:r>
              <a:rPr sz="1450" spc="-10" dirty="0">
                <a:latin typeface="Tahoma"/>
                <a:cs typeface="Tahoma"/>
              </a:rPr>
              <a:t> </a:t>
            </a:r>
            <a:r>
              <a:rPr sz="1450" dirty="0">
                <a:latin typeface="Tahoma"/>
                <a:cs typeface="Tahoma"/>
              </a:rPr>
              <a:t>задерживают</a:t>
            </a:r>
            <a:r>
              <a:rPr sz="1450" spc="-10" dirty="0">
                <a:latin typeface="Tahoma"/>
                <a:cs typeface="Tahoma"/>
              </a:rPr>
              <a:t> </a:t>
            </a:r>
            <a:r>
              <a:rPr sz="1450" dirty="0">
                <a:latin typeface="Tahoma"/>
                <a:cs typeface="Tahoma"/>
              </a:rPr>
              <a:t>пары</a:t>
            </a:r>
            <a:r>
              <a:rPr sz="1450" spc="-5" dirty="0">
                <a:latin typeface="Tahoma"/>
                <a:cs typeface="Tahoma"/>
              </a:rPr>
              <a:t> </a:t>
            </a:r>
            <a:r>
              <a:rPr sz="1450" dirty="0">
                <a:latin typeface="Tahoma"/>
                <a:cs typeface="Tahoma"/>
              </a:rPr>
              <a:t>АХОВ</a:t>
            </a:r>
            <a:r>
              <a:rPr sz="1450" spc="-60" dirty="0">
                <a:latin typeface="Tahoma"/>
                <a:cs typeface="Tahoma"/>
              </a:rPr>
              <a:t> </a:t>
            </a:r>
            <a:r>
              <a:rPr sz="1450" dirty="0">
                <a:latin typeface="Tahoma"/>
                <a:cs typeface="Tahoma"/>
              </a:rPr>
              <a:t>или</a:t>
            </a:r>
            <a:endParaRPr sz="1450">
              <a:latin typeface="Tahoma"/>
              <a:cs typeface="Tahoma"/>
            </a:endParaRPr>
          </a:p>
          <a:p>
            <a:pPr marL="15875">
              <a:lnSpc>
                <a:spcPct val="100000"/>
              </a:lnSpc>
              <a:spcBef>
                <a:spcPts val="10"/>
              </a:spcBef>
            </a:pPr>
            <a:r>
              <a:rPr sz="1450" b="1" dirty="0">
                <a:latin typeface="Tahoma"/>
                <a:cs typeface="Tahoma"/>
              </a:rPr>
              <a:t>нейтрализуют</a:t>
            </a:r>
            <a:r>
              <a:rPr sz="1450" b="1" spc="-50" dirty="0">
                <a:latin typeface="Tahoma"/>
                <a:cs typeface="Tahoma"/>
              </a:rPr>
              <a:t> </a:t>
            </a:r>
            <a:r>
              <a:rPr sz="1450" b="1" dirty="0">
                <a:latin typeface="Tahoma"/>
                <a:cs typeface="Tahoma"/>
              </a:rPr>
              <a:t>их.</a:t>
            </a:r>
            <a:endParaRPr sz="1450">
              <a:latin typeface="Tahoma"/>
              <a:cs typeface="Tahoma"/>
            </a:endParaRPr>
          </a:p>
          <a:p>
            <a:pPr marL="33020">
              <a:lnSpc>
                <a:spcPct val="100000"/>
              </a:lnSpc>
              <a:spcBef>
                <a:spcPts val="880"/>
              </a:spcBef>
            </a:pPr>
            <a:r>
              <a:rPr sz="1800" b="1" dirty="0">
                <a:solidFill>
                  <a:srgbClr val="D98429"/>
                </a:solidFill>
                <a:latin typeface="Tahoma"/>
                <a:cs typeface="Tahoma"/>
              </a:rPr>
              <a:t>ПОДРУЧНЫЕ</a:t>
            </a:r>
            <a:r>
              <a:rPr sz="1800" b="1" spc="-5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800" b="1" dirty="0">
                <a:solidFill>
                  <a:srgbClr val="D98429"/>
                </a:solidFill>
                <a:latin typeface="Tahoma"/>
                <a:cs typeface="Tahoma"/>
              </a:rPr>
              <a:t>СРЕДСТВА:</a:t>
            </a:r>
            <a:endParaRPr sz="1800">
              <a:latin typeface="Tahoma"/>
              <a:cs typeface="Tahoma"/>
            </a:endParaRPr>
          </a:p>
          <a:p>
            <a:pPr marL="15875" marR="5080">
              <a:lnSpc>
                <a:spcPct val="100000"/>
              </a:lnSpc>
              <a:spcBef>
                <a:spcPts val="960"/>
              </a:spcBef>
            </a:pPr>
            <a:r>
              <a:rPr sz="1400" b="1" spc="-5" dirty="0">
                <a:latin typeface="Tahoma"/>
                <a:cs typeface="Tahoma"/>
              </a:rPr>
              <a:t>Производственная</a:t>
            </a:r>
            <a:r>
              <a:rPr sz="1400" b="1" dirty="0">
                <a:latin typeface="Tahoma"/>
                <a:cs typeface="Tahoma"/>
              </a:rPr>
              <a:t> одежда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(халаты,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комбинезоны,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куртки,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резиновые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сапоги),</a:t>
            </a:r>
            <a:r>
              <a:rPr sz="1400" b="1" spc="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плащи, </a:t>
            </a:r>
            <a:r>
              <a:rPr sz="1400" b="1" spc="-39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накидки</a:t>
            </a:r>
            <a:r>
              <a:rPr sz="1400" b="1" spc="-5" dirty="0">
                <a:latin typeface="Tahoma"/>
                <a:cs typeface="Tahoma"/>
              </a:rPr>
              <a:t> из</a:t>
            </a:r>
            <a:r>
              <a:rPr sz="1400" b="1" dirty="0">
                <a:latin typeface="Tahoma"/>
                <a:cs typeface="Tahoma"/>
              </a:rPr>
              <a:t> </a:t>
            </a:r>
            <a:r>
              <a:rPr sz="1400" b="1" spc="-5" dirty="0">
                <a:latin typeface="Tahoma"/>
                <a:cs typeface="Tahoma"/>
              </a:rPr>
              <a:t>прорезиненной</a:t>
            </a:r>
            <a:r>
              <a:rPr sz="1400" b="1" dirty="0">
                <a:latin typeface="Tahoma"/>
                <a:cs typeface="Tahoma"/>
              </a:rPr>
              <a:t> ткани.</a:t>
            </a:r>
            <a:endParaRPr sz="1400">
              <a:latin typeface="Tahoma"/>
              <a:cs typeface="Tahoma"/>
            </a:endParaRPr>
          </a:p>
          <a:p>
            <a:pPr marL="12700" marR="1887855">
              <a:lnSpc>
                <a:spcPct val="100000"/>
              </a:lnSpc>
              <a:spcBef>
                <a:spcPts val="1050"/>
              </a:spcBef>
            </a:pPr>
            <a:r>
              <a:rPr sz="1400" dirty="0">
                <a:latin typeface="Tahoma"/>
                <a:cs typeface="Tahoma"/>
              </a:rPr>
              <a:t>Защищают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от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попадания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на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кожу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радиоактивных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веществ </a:t>
            </a:r>
            <a:r>
              <a:rPr sz="1400" dirty="0">
                <a:latin typeface="Tahoma"/>
                <a:cs typeface="Tahoma"/>
              </a:rPr>
              <a:t>и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биологических </a:t>
            </a:r>
            <a:r>
              <a:rPr sz="1400" spc="-4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средств,</a:t>
            </a:r>
            <a:r>
              <a:rPr sz="1400" spc="-5" dirty="0">
                <a:latin typeface="Tahoma"/>
                <a:cs typeface="Tahoma"/>
              </a:rPr>
              <a:t> не </a:t>
            </a:r>
            <a:r>
              <a:rPr sz="1400" dirty="0">
                <a:latin typeface="Tahoma"/>
                <a:cs typeface="Tahoma"/>
              </a:rPr>
              <a:t>пропускают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некоторое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время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капельно-жидкие АХОВ.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5744938" y="7100494"/>
            <a:ext cx="7117080" cy="107442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02099"/>
              </a:lnSpc>
              <a:spcBef>
                <a:spcPts val="85"/>
              </a:spcBef>
            </a:pPr>
            <a:r>
              <a:rPr sz="1350" spc="10" dirty="0">
                <a:latin typeface="Tahoma"/>
                <a:cs typeface="Tahoma"/>
              </a:rPr>
              <a:t>Предназначены</a:t>
            </a:r>
            <a:r>
              <a:rPr sz="1350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для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защиты</a:t>
            </a:r>
            <a:r>
              <a:rPr sz="1350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человека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от</a:t>
            </a:r>
            <a:r>
              <a:rPr sz="1350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попадания</a:t>
            </a:r>
            <a:r>
              <a:rPr sz="1350" spc="5" dirty="0">
                <a:latin typeface="Tahoma"/>
                <a:cs typeface="Tahoma"/>
              </a:rPr>
              <a:t> в</a:t>
            </a:r>
            <a:r>
              <a:rPr sz="1350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органы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дыхания,</a:t>
            </a:r>
            <a:r>
              <a:rPr sz="1350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на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глаза</a:t>
            </a:r>
            <a:r>
              <a:rPr sz="1350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и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лицо </a:t>
            </a:r>
            <a:r>
              <a:rPr sz="1350" spc="-405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радиоактивных, отравляющих, аварийно химически опасных веществ и биологических </a:t>
            </a:r>
            <a:r>
              <a:rPr sz="1350" spc="-409" dirty="0">
                <a:latin typeface="Tahoma"/>
                <a:cs typeface="Tahoma"/>
              </a:rPr>
              <a:t> </a:t>
            </a:r>
            <a:r>
              <a:rPr sz="1350" spc="5" dirty="0">
                <a:latin typeface="Tahoma"/>
                <a:cs typeface="Tahoma"/>
              </a:rPr>
              <a:t>средств.</a:t>
            </a:r>
            <a:endParaRPr sz="13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5"/>
              </a:spcBef>
            </a:pPr>
            <a:r>
              <a:rPr sz="1350" spc="10" dirty="0">
                <a:latin typeface="Tahoma"/>
                <a:cs typeface="Tahoma"/>
              </a:rPr>
              <a:t>Для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детей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от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полутора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до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17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лет</a:t>
            </a:r>
            <a:r>
              <a:rPr sz="1350" spc="5" dirty="0">
                <a:latin typeface="Tahoma"/>
                <a:cs typeface="Tahoma"/>
              </a:rPr>
              <a:t> -</a:t>
            </a:r>
            <a:r>
              <a:rPr sz="1350" dirty="0">
                <a:latin typeface="Tahoma"/>
                <a:cs typeface="Tahoma"/>
              </a:rPr>
              <a:t> </a:t>
            </a:r>
            <a:r>
              <a:rPr sz="1350" b="1" spc="10" dirty="0">
                <a:latin typeface="Tahoma"/>
                <a:cs typeface="Tahoma"/>
              </a:rPr>
              <a:t>ПДФ-2Д</a:t>
            </a:r>
            <a:r>
              <a:rPr sz="1350" b="1" spc="5" dirty="0">
                <a:latin typeface="Tahoma"/>
                <a:cs typeface="Tahoma"/>
              </a:rPr>
              <a:t> </a:t>
            </a:r>
            <a:r>
              <a:rPr sz="1350" b="1" spc="10" dirty="0">
                <a:latin typeface="Tahoma"/>
                <a:cs typeface="Tahoma"/>
              </a:rPr>
              <a:t>(дошкольный),</a:t>
            </a:r>
            <a:r>
              <a:rPr sz="1350" b="1" spc="5" dirty="0">
                <a:latin typeface="Tahoma"/>
                <a:cs typeface="Tahoma"/>
              </a:rPr>
              <a:t> </a:t>
            </a:r>
            <a:r>
              <a:rPr sz="1350" b="1" spc="15" dirty="0">
                <a:latin typeface="Tahoma"/>
                <a:cs typeface="Tahoma"/>
              </a:rPr>
              <a:t>ПДФ-2Ш</a:t>
            </a:r>
            <a:r>
              <a:rPr sz="1350" b="1" spc="5" dirty="0">
                <a:latin typeface="Tahoma"/>
                <a:cs typeface="Tahoma"/>
              </a:rPr>
              <a:t> </a:t>
            </a:r>
            <a:r>
              <a:rPr sz="1350" b="1" spc="10" dirty="0">
                <a:latin typeface="Tahoma"/>
                <a:cs typeface="Tahoma"/>
              </a:rPr>
              <a:t>(школьный);</a:t>
            </a:r>
            <a:endParaRPr sz="135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30"/>
              </a:spcBef>
            </a:pPr>
            <a:r>
              <a:rPr sz="1350" spc="10" dirty="0">
                <a:latin typeface="Tahoma"/>
                <a:cs typeface="Tahoma"/>
              </a:rPr>
              <a:t>Для</a:t>
            </a:r>
            <a:r>
              <a:rPr sz="1350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детей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до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полутора</a:t>
            </a:r>
            <a:r>
              <a:rPr sz="1350" spc="5" dirty="0">
                <a:latin typeface="Tahoma"/>
                <a:cs typeface="Tahoma"/>
              </a:rPr>
              <a:t> </a:t>
            </a:r>
            <a:r>
              <a:rPr sz="1350" spc="10" dirty="0">
                <a:latin typeface="Tahoma"/>
                <a:cs typeface="Tahoma"/>
              </a:rPr>
              <a:t>лет</a:t>
            </a:r>
            <a:r>
              <a:rPr sz="1350" spc="5" dirty="0">
                <a:latin typeface="Tahoma"/>
                <a:cs typeface="Tahoma"/>
              </a:rPr>
              <a:t> -</a:t>
            </a:r>
            <a:r>
              <a:rPr sz="1350" spc="-5" dirty="0">
                <a:latin typeface="Tahoma"/>
                <a:cs typeface="Tahoma"/>
              </a:rPr>
              <a:t> </a:t>
            </a:r>
            <a:r>
              <a:rPr sz="1350" b="1" spc="10" dirty="0">
                <a:latin typeface="Tahoma"/>
                <a:cs typeface="Tahoma"/>
              </a:rPr>
              <a:t>камера</a:t>
            </a:r>
            <a:r>
              <a:rPr sz="1350" b="1" spc="5" dirty="0">
                <a:latin typeface="Tahoma"/>
                <a:cs typeface="Tahoma"/>
              </a:rPr>
              <a:t> </a:t>
            </a:r>
            <a:r>
              <a:rPr sz="1350" b="1" spc="10" dirty="0">
                <a:latin typeface="Tahoma"/>
                <a:cs typeface="Tahoma"/>
              </a:rPr>
              <a:t>защитная</a:t>
            </a:r>
            <a:r>
              <a:rPr sz="1350" b="1" spc="5" dirty="0">
                <a:latin typeface="Tahoma"/>
                <a:cs typeface="Tahoma"/>
              </a:rPr>
              <a:t> </a:t>
            </a:r>
            <a:r>
              <a:rPr sz="1350" b="1" spc="10" dirty="0">
                <a:latin typeface="Tahoma"/>
                <a:cs typeface="Tahoma"/>
              </a:rPr>
              <a:t>детская</a:t>
            </a:r>
            <a:r>
              <a:rPr sz="1350" b="1" spc="5" dirty="0">
                <a:latin typeface="Tahoma"/>
                <a:cs typeface="Tahoma"/>
              </a:rPr>
              <a:t> </a:t>
            </a:r>
            <a:r>
              <a:rPr sz="1350" b="1" spc="10" dirty="0">
                <a:latin typeface="Tahoma"/>
                <a:cs typeface="Tahoma"/>
              </a:rPr>
              <a:t>(КЗД-6,</a:t>
            </a:r>
            <a:r>
              <a:rPr sz="1350" b="1" spc="5" dirty="0">
                <a:latin typeface="Tahoma"/>
                <a:cs typeface="Tahoma"/>
              </a:rPr>
              <a:t> </a:t>
            </a:r>
            <a:r>
              <a:rPr sz="1350" b="1" spc="10" dirty="0">
                <a:latin typeface="Tahoma"/>
                <a:cs typeface="Tahoma"/>
              </a:rPr>
              <a:t>СЗД-1,5).</a:t>
            </a:r>
            <a:endParaRPr sz="135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871113" y="8505332"/>
            <a:ext cx="502793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spc="-5" dirty="0">
                <a:latin typeface="Tahoma"/>
                <a:cs typeface="Tahoma"/>
              </a:rPr>
              <a:t>Облегченные </a:t>
            </a:r>
            <a:r>
              <a:rPr sz="1400" dirty="0">
                <a:latin typeface="Tahoma"/>
                <a:cs typeface="Tahoma"/>
              </a:rPr>
              <a:t>средства защиты органов дыхания от </a:t>
            </a:r>
            <a:r>
              <a:rPr sz="1400" spc="-5" dirty="0">
                <a:latin typeface="Tahoma"/>
                <a:cs typeface="Tahoma"/>
              </a:rPr>
              <a:t>вредных </a:t>
            </a:r>
            <a:r>
              <a:rPr sz="1400" spc="-4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газов,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паров, аэрозолей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 пыли.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6" name="object 26"/>
          <p:cNvSpPr txBox="1"/>
          <p:nvPr/>
        </p:nvSpPr>
        <p:spPr>
          <a:xfrm>
            <a:off x="9042703" y="9106168"/>
            <a:ext cx="3794760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latin typeface="Tahoma"/>
                <a:cs typeface="Tahoma"/>
              </a:rPr>
              <a:t>Ватно-марлевая повязка </a:t>
            </a:r>
            <a:r>
              <a:rPr sz="1400" b="1" spc="-5" dirty="0">
                <a:latin typeface="Tahoma"/>
                <a:cs typeface="Tahoma"/>
              </a:rPr>
              <a:t>(ВМП); </a:t>
            </a:r>
            <a:r>
              <a:rPr sz="1400" b="1" dirty="0">
                <a:latin typeface="Tahoma"/>
                <a:cs typeface="Tahoma"/>
              </a:rPr>
              <a:t> Противопылевая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тканевая</a:t>
            </a:r>
            <a:r>
              <a:rPr sz="1400" b="1" spc="-30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маска</a:t>
            </a:r>
            <a:r>
              <a:rPr sz="1400" b="1" spc="-35" dirty="0">
                <a:latin typeface="Tahoma"/>
                <a:cs typeface="Tahoma"/>
              </a:rPr>
              <a:t> </a:t>
            </a:r>
            <a:r>
              <a:rPr sz="1400" b="1" dirty="0">
                <a:latin typeface="Tahoma"/>
                <a:cs typeface="Tahoma"/>
              </a:rPr>
              <a:t>(ПТМ).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7" name="object 27"/>
          <p:cNvSpPr txBox="1"/>
          <p:nvPr/>
        </p:nvSpPr>
        <p:spPr>
          <a:xfrm>
            <a:off x="5748196" y="9690186"/>
            <a:ext cx="7350759" cy="45339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Они защищают органы дыхания </a:t>
            </a:r>
            <a:r>
              <a:rPr sz="1400" spc="-5" dirty="0">
                <a:latin typeface="Tahoma"/>
                <a:cs typeface="Tahoma"/>
              </a:rPr>
              <a:t>человека </a:t>
            </a:r>
            <a:r>
              <a:rPr sz="1400" dirty="0">
                <a:latin typeface="Tahoma"/>
                <a:cs typeface="Tahoma"/>
              </a:rPr>
              <a:t>от радиоактивной пыли, </a:t>
            </a:r>
            <a:r>
              <a:rPr sz="1400" spc="-5" dirty="0">
                <a:latin typeface="Tahoma"/>
                <a:cs typeface="Tahoma"/>
              </a:rPr>
              <a:t>вредных </a:t>
            </a:r>
            <a:r>
              <a:rPr sz="1400" dirty="0">
                <a:latin typeface="Tahoma"/>
                <a:cs typeface="Tahoma"/>
              </a:rPr>
              <a:t>аэрозолей и </a:t>
            </a:r>
            <a:r>
              <a:rPr sz="1400" spc="-4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биологических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средств.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28" name="object 28"/>
          <p:cNvGrpSpPr/>
          <p:nvPr/>
        </p:nvGrpSpPr>
        <p:grpSpPr>
          <a:xfrm>
            <a:off x="356396" y="2232730"/>
            <a:ext cx="14055090" cy="8104505"/>
            <a:chOff x="356396" y="2232730"/>
            <a:chExt cx="14055090" cy="8104505"/>
          </a:xfrm>
        </p:grpSpPr>
        <p:sp>
          <p:nvSpPr>
            <p:cNvPr id="29" name="object 29"/>
            <p:cNvSpPr/>
            <p:nvPr/>
          </p:nvSpPr>
          <p:spPr>
            <a:xfrm>
              <a:off x="419428" y="3557382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10" h="1134110">
                  <a:moveTo>
                    <a:pt x="1096224" y="0"/>
                  </a:moveTo>
                  <a:lnTo>
                    <a:pt x="37806" y="0"/>
                  </a:lnTo>
                  <a:lnTo>
                    <a:pt x="23086" y="2967"/>
                  </a:lnTo>
                  <a:lnTo>
                    <a:pt x="11069" y="11062"/>
                  </a:lnTo>
                  <a:lnTo>
                    <a:pt x="2969" y="23070"/>
                  </a:lnTo>
                  <a:lnTo>
                    <a:pt x="0" y="37778"/>
                  </a:lnTo>
                  <a:lnTo>
                    <a:pt x="0" y="1096186"/>
                  </a:lnTo>
                  <a:lnTo>
                    <a:pt x="2969" y="1110879"/>
                  </a:lnTo>
                  <a:lnTo>
                    <a:pt x="11069" y="1122882"/>
                  </a:lnTo>
                  <a:lnTo>
                    <a:pt x="23086" y="1130977"/>
                  </a:lnTo>
                  <a:lnTo>
                    <a:pt x="37806" y="1133946"/>
                  </a:lnTo>
                  <a:lnTo>
                    <a:pt x="1096224" y="1133946"/>
                  </a:lnTo>
                  <a:lnTo>
                    <a:pt x="1110918" y="1130977"/>
                  </a:lnTo>
                  <a:lnTo>
                    <a:pt x="1122938" y="1122882"/>
                  </a:lnTo>
                  <a:lnTo>
                    <a:pt x="1131053" y="1110879"/>
                  </a:lnTo>
                  <a:lnTo>
                    <a:pt x="1134032" y="1096186"/>
                  </a:lnTo>
                  <a:lnTo>
                    <a:pt x="1134032" y="37778"/>
                  </a:lnTo>
                  <a:lnTo>
                    <a:pt x="1131053" y="23070"/>
                  </a:lnTo>
                  <a:lnTo>
                    <a:pt x="1122938" y="11062"/>
                  </a:lnTo>
                  <a:lnTo>
                    <a:pt x="1110918" y="2967"/>
                  </a:lnTo>
                  <a:lnTo>
                    <a:pt x="10962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356396" y="3494355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57" y="0"/>
                  </a:moveTo>
                  <a:lnTo>
                    <a:pt x="100839" y="0"/>
                  </a:lnTo>
                  <a:lnTo>
                    <a:pt x="61585" y="7922"/>
                  </a:lnTo>
                  <a:lnTo>
                    <a:pt x="29532" y="29526"/>
                  </a:lnTo>
                  <a:lnTo>
                    <a:pt x="7923" y="61569"/>
                  </a:lnTo>
                  <a:lnTo>
                    <a:pt x="0" y="100806"/>
                  </a:lnTo>
                  <a:lnTo>
                    <a:pt x="0" y="1159214"/>
                  </a:lnTo>
                  <a:lnTo>
                    <a:pt x="7923" y="1198439"/>
                  </a:lnTo>
                  <a:lnTo>
                    <a:pt x="29532" y="1230474"/>
                  </a:lnTo>
                  <a:lnTo>
                    <a:pt x="61585" y="1252075"/>
                  </a:lnTo>
                  <a:lnTo>
                    <a:pt x="100839" y="1259996"/>
                  </a:lnTo>
                  <a:lnTo>
                    <a:pt x="1159257" y="1259996"/>
                  </a:lnTo>
                  <a:lnTo>
                    <a:pt x="1198476" y="1252075"/>
                  </a:lnTo>
                  <a:lnTo>
                    <a:pt x="1230498" y="1230474"/>
                  </a:lnTo>
                  <a:lnTo>
                    <a:pt x="1252085" y="1198439"/>
                  </a:lnTo>
                  <a:lnTo>
                    <a:pt x="1252380" y="1196973"/>
                  </a:lnTo>
                  <a:lnTo>
                    <a:pt x="100839" y="1196973"/>
                  </a:lnTo>
                  <a:lnTo>
                    <a:pt x="86118" y="1194004"/>
                  </a:lnTo>
                  <a:lnTo>
                    <a:pt x="74102" y="1185910"/>
                  </a:lnTo>
                  <a:lnTo>
                    <a:pt x="66002" y="1173907"/>
                  </a:lnTo>
                  <a:lnTo>
                    <a:pt x="63032" y="1159214"/>
                  </a:lnTo>
                  <a:lnTo>
                    <a:pt x="63032" y="100806"/>
                  </a:lnTo>
                  <a:lnTo>
                    <a:pt x="66002" y="86097"/>
                  </a:lnTo>
                  <a:lnTo>
                    <a:pt x="74102" y="74089"/>
                  </a:lnTo>
                  <a:lnTo>
                    <a:pt x="86118" y="65995"/>
                  </a:lnTo>
                  <a:lnTo>
                    <a:pt x="100839" y="63027"/>
                  </a:lnTo>
                  <a:lnTo>
                    <a:pt x="1252379" y="63027"/>
                  </a:lnTo>
                  <a:lnTo>
                    <a:pt x="1252085" y="61569"/>
                  </a:lnTo>
                  <a:lnTo>
                    <a:pt x="1230498" y="29526"/>
                  </a:lnTo>
                  <a:lnTo>
                    <a:pt x="1198476" y="7922"/>
                  </a:lnTo>
                  <a:lnTo>
                    <a:pt x="1159257" y="0"/>
                  </a:lnTo>
                  <a:close/>
                </a:path>
                <a:path w="1260475" h="1260475">
                  <a:moveTo>
                    <a:pt x="1252379" y="63027"/>
                  </a:moveTo>
                  <a:lnTo>
                    <a:pt x="1159257" y="63027"/>
                  </a:lnTo>
                  <a:lnTo>
                    <a:pt x="1173951" y="65995"/>
                  </a:lnTo>
                  <a:lnTo>
                    <a:pt x="1185971" y="74089"/>
                  </a:lnTo>
                  <a:lnTo>
                    <a:pt x="1194086" y="86097"/>
                  </a:lnTo>
                  <a:lnTo>
                    <a:pt x="1197065" y="100806"/>
                  </a:lnTo>
                  <a:lnTo>
                    <a:pt x="1197065" y="1159214"/>
                  </a:lnTo>
                  <a:lnTo>
                    <a:pt x="1194086" y="1173907"/>
                  </a:lnTo>
                  <a:lnTo>
                    <a:pt x="1185971" y="1185910"/>
                  </a:lnTo>
                  <a:lnTo>
                    <a:pt x="1173951" y="1194004"/>
                  </a:lnTo>
                  <a:lnTo>
                    <a:pt x="1159257" y="1196973"/>
                  </a:lnTo>
                  <a:lnTo>
                    <a:pt x="1252380" y="1196973"/>
                  </a:lnTo>
                  <a:lnTo>
                    <a:pt x="1260000" y="1159214"/>
                  </a:lnTo>
                  <a:lnTo>
                    <a:pt x="1260000" y="100806"/>
                  </a:lnTo>
                  <a:lnTo>
                    <a:pt x="1252379" y="63027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48362" y="3931330"/>
              <a:ext cx="1076234" cy="394257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419428" y="6079619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10" h="1134109">
                  <a:moveTo>
                    <a:pt x="1096222" y="0"/>
                  </a:moveTo>
                  <a:lnTo>
                    <a:pt x="37804" y="0"/>
                  </a:lnTo>
                  <a:lnTo>
                    <a:pt x="23083" y="2968"/>
                  </a:lnTo>
                  <a:lnTo>
                    <a:pt x="11067" y="11063"/>
                  </a:lnTo>
                  <a:lnTo>
                    <a:pt x="2969" y="23071"/>
                  </a:lnTo>
                  <a:lnTo>
                    <a:pt x="0" y="37778"/>
                  </a:lnTo>
                  <a:lnTo>
                    <a:pt x="0" y="1096189"/>
                  </a:lnTo>
                  <a:lnTo>
                    <a:pt x="2969" y="1110882"/>
                  </a:lnTo>
                  <a:lnTo>
                    <a:pt x="11067" y="1122885"/>
                  </a:lnTo>
                  <a:lnTo>
                    <a:pt x="23083" y="1130979"/>
                  </a:lnTo>
                  <a:lnTo>
                    <a:pt x="37804" y="1133948"/>
                  </a:lnTo>
                  <a:lnTo>
                    <a:pt x="1096222" y="1133948"/>
                  </a:lnTo>
                  <a:lnTo>
                    <a:pt x="1110916" y="1130979"/>
                  </a:lnTo>
                  <a:lnTo>
                    <a:pt x="1122936" y="1122885"/>
                  </a:lnTo>
                  <a:lnTo>
                    <a:pt x="1131050" y="1110882"/>
                  </a:lnTo>
                  <a:lnTo>
                    <a:pt x="1134028" y="1096189"/>
                  </a:lnTo>
                  <a:lnTo>
                    <a:pt x="1134028" y="37778"/>
                  </a:lnTo>
                  <a:lnTo>
                    <a:pt x="1131050" y="23071"/>
                  </a:lnTo>
                  <a:lnTo>
                    <a:pt x="1122936" y="11063"/>
                  </a:lnTo>
                  <a:lnTo>
                    <a:pt x="1110916" y="2968"/>
                  </a:lnTo>
                  <a:lnTo>
                    <a:pt x="10962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356396" y="6016590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54" y="0"/>
                  </a:moveTo>
                  <a:lnTo>
                    <a:pt x="100836" y="0"/>
                  </a:lnTo>
                  <a:lnTo>
                    <a:pt x="61584" y="7922"/>
                  </a:lnTo>
                  <a:lnTo>
                    <a:pt x="29532" y="29527"/>
                  </a:lnTo>
                  <a:lnTo>
                    <a:pt x="7923" y="61570"/>
                  </a:lnTo>
                  <a:lnTo>
                    <a:pt x="0" y="100807"/>
                  </a:lnTo>
                  <a:lnTo>
                    <a:pt x="0" y="1159217"/>
                  </a:lnTo>
                  <a:lnTo>
                    <a:pt x="7923" y="1198443"/>
                  </a:lnTo>
                  <a:lnTo>
                    <a:pt x="29532" y="1230478"/>
                  </a:lnTo>
                  <a:lnTo>
                    <a:pt x="61584" y="1252078"/>
                  </a:lnTo>
                  <a:lnTo>
                    <a:pt x="100836" y="1260000"/>
                  </a:lnTo>
                  <a:lnTo>
                    <a:pt x="1159254" y="1260000"/>
                  </a:lnTo>
                  <a:lnTo>
                    <a:pt x="1198475" y="1252078"/>
                  </a:lnTo>
                  <a:lnTo>
                    <a:pt x="1230498" y="1230478"/>
                  </a:lnTo>
                  <a:lnTo>
                    <a:pt x="1252085" y="1198443"/>
                  </a:lnTo>
                  <a:lnTo>
                    <a:pt x="1252380" y="1196977"/>
                  </a:lnTo>
                  <a:lnTo>
                    <a:pt x="100836" y="1196977"/>
                  </a:lnTo>
                  <a:lnTo>
                    <a:pt x="86116" y="1194008"/>
                  </a:lnTo>
                  <a:lnTo>
                    <a:pt x="74100" y="1185913"/>
                  </a:lnTo>
                  <a:lnTo>
                    <a:pt x="66001" y="1173911"/>
                  </a:lnTo>
                  <a:lnTo>
                    <a:pt x="63032" y="1159217"/>
                  </a:lnTo>
                  <a:lnTo>
                    <a:pt x="63032" y="100807"/>
                  </a:lnTo>
                  <a:lnTo>
                    <a:pt x="66001" y="86100"/>
                  </a:lnTo>
                  <a:lnTo>
                    <a:pt x="74100" y="74091"/>
                  </a:lnTo>
                  <a:lnTo>
                    <a:pt x="86116" y="65996"/>
                  </a:lnTo>
                  <a:lnTo>
                    <a:pt x="100836" y="63028"/>
                  </a:lnTo>
                  <a:lnTo>
                    <a:pt x="1252379" y="63028"/>
                  </a:lnTo>
                  <a:lnTo>
                    <a:pt x="1252085" y="61570"/>
                  </a:lnTo>
                  <a:lnTo>
                    <a:pt x="1230498" y="29527"/>
                  </a:lnTo>
                  <a:lnTo>
                    <a:pt x="1198475" y="7922"/>
                  </a:lnTo>
                  <a:lnTo>
                    <a:pt x="1159254" y="0"/>
                  </a:lnTo>
                  <a:close/>
                </a:path>
                <a:path w="1260475" h="1260475">
                  <a:moveTo>
                    <a:pt x="1252379" y="63028"/>
                  </a:moveTo>
                  <a:lnTo>
                    <a:pt x="1159254" y="63028"/>
                  </a:lnTo>
                  <a:lnTo>
                    <a:pt x="1173949" y="65996"/>
                  </a:lnTo>
                  <a:lnTo>
                    <a:pt x="1185969" y="74091"/>
                  </a:lnTo>
                  <a:lnTo>
                    <a:pt x="1194083" y="86100"/>
                  </a:lnTo>
                  <a:lnTo>
                    <a:pt x="1197061" y="100807"/>
                  </a:lnTo>
                  <a:lnTo>
                    <a:pt x="1197061" y="1159217"/>
                  </a:lnTo>
                  <a:lnTo>
                    <a:pt x="1194083" y="1173911"/>
                  </a:lnTo>
                  <a:lnTo>
                    <a:pt x="1185969" y="1185913"/>
                  </a:lnTo>
                  <a:lnTo>
                    <a:pt x="1173949" y="1194008"/>
                  </a:lnTo>
                  <a:lnTo>
                    <a:pt x="1159254" y="1196977"/>
                  </a:lnTo>
                  <a:lnTo>
                    <a:pt x="1252380" y="1196977"/>
                  </a:lnTo>
                  <a:lnTo>
                    <a:pt x="1260000" y="1159217"/>
                  </a:lnTo>
                  <a:lnTo>
                    <a:pt x="1260000" y="100807"/>
                  </a:lnTo>
                  <a:lnTo>
                    <a:pt x="1252379" y="63028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518436" y="6183256"/>
              <a:ext cx="936218" cy="936188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14321088" y="2232730"/>
              <a:ext cx="90805" cy="8104505"/>
            </a:xfrm>
            <a:custGeom>
              <a:avLst/>
              <a:gdLst/>
              <a:ahLst/>
              <a:cxnLst/>
              <a:rect l="l" t="t" r="r" b="b"/>
              <a:pathLst>
                <a:path w="90805" h="8104505">
                  <a:moveTo>
                    <a:pt x="45101" y="0"/>
                  </a:moveTo>
                  <a:lnTo>
                    <a:pt x="27588" y="3558"/>
                  </a:lnTo>
                  <a:lnTo>
                    <a:pt x="13247" y="13247"/>
                  </a:lnTo>
                  <a:lnTo>
                    <a:pt x="3558" y="27588"/>
                  </a:lnTo>
                  <a:lnTo>
                    <a:pt x="0" y="45101"/>
                  </a:lnTo>
                  <a:lnTo>
                    <a:pt x="0" y="8059362"/>
                  </a:lnTo>
                  <a:lnTo>
                    <a:pt x="3558" y="8076875"/>
                  </a:lnTo>
                  <a:lnTo>
                    <a:pt x="13247" y="8091216"/>
                  </a:lnTo>
                  <a:lnTo>
                    <a:pt x="27588" y="8100905"/>
                  </a:lnTo>
                  <a:lnTo>
                    <a:pt x="45105" y="8104464"/>
                  </a:lnTo>
                  <a:lnTo>
                    <a:pt x="62617" y="8100905"/>
                  </a:lnTo>
                  <a:lnTo>
                    <a:pt x="76958" y="8091216"/>
                  </a:lnTo>
                  <a:lnTo>
                    <a:pt x="86647" y="8076875"/>
                  </a:lnTo>
                  <a:lnTo>
                    <a:pt x="90205" y="8059362"/>
                  </a:lnTo>
                  <a:lnTo>
                    <a:pt x="90205" y="45101"/>
                  </a:lnTo>
                  <a:lnTo>
                    <a:pt x="86647" y="27588"/>
                  </a:lnTo>
                  <a:lnTo>
                    <a:pt x="76958" y="13247"/>
                  </a:lnTo>
                  <a:lnTo>
                    <a:pt x="62617" y="3558"/>
                  </a:lnTo>
                  <a:lnTo>
                    <a:pt x="45101" y="0"/>
                  </a:lnTo>
                  <a:close/>
                </a:path>
              </a:pathLst>
            </a:custGeom>
            <a:solidFill>
              <a:srgbClr val="7193B0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12973100" y="7943446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09" h="1134109">
                  <a:moveTo>
                    <a:pt x="1096228" y="0"/>
                  </a:moveTo>
                  <a:lnTo>
                    <a:pt x="37806" y="0"/>
                  </a:lnTo>
                  <a:lnTo>
                    <a:pt x="23086" y="2968"/>
                  </a:lnTo>
                  <a:lnTo>
                    <a:pt x="11069" y="11063"/>
                  </a:lnTo>
                  <a:lnTo>
                    <a:pt x="2969" y="23071"/>
                  </a:lnTo>
                  <a:lnTo>
                    <a:pt x="0" y="37778"/>
                  </a:lnTo>
                  <a:lnTo>
                    <a:pt x="0" y="1096185"/>
                  </a:lnTo>
                  <a:lnTo>
                    <a:pt x="2969" y="1110880"/>
                  </a:lnTo>
                  <a:lnTo>
                    <a:pt x="11069" y="1122883"/>
                  </a:lnTo>
                  <a:lnTo>
                    <a:pt x="23086" y="1130977"/>
                  </a:lnTo>
                  <a:lnTo>
                    <a:pt x="37806" y="1133946"/>
                  </a:lnTo>
                  <a:lnTo>
                    <a:pt x="1096228" y="1133946"/>
                  </a:lnTo>
                  <a:lnTo>
                    <a:pt x="1110921" y="1130977"/>
                  </a:lnTo>
                  <a:lnTo>
                    <a:pt x="1122940" y="1122883"/>
                  </a:lnTo>
                  <a:lnTo>
                    <a:pt x="1131054" y="1110880"/>
                  </a:lnTo>
                  <a:lnTo>
                    <a:pt x="1134032" y="1096185"/>
                  </a:lnTo>
                  <a:lnTo>
                    <a:pt x="1134032" y="37778"/>
                  </a:lnTo>
                  <a:lnTo>
                    <a:pt x="1131054" y="23071"/>
                  </a:lnTo>
                  <a:lnTo>
                    <a:pt x="1122940" y="11063"/>
                  </a:lnTo>
                  <a:lnTo>
                    <a:pt x="1110921" y="2968"/>
                  </a:lnTo>
                  <a:lnTo>
                    <a:pt x="109622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2910071" y="7880418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57" y="0"/>
                  </a:moveTo>
                  <a:lnTo>
                    <a:pt x="100835" y="0"/>
                  </a:lnTo>
                  <a:lnTo>
                    <a:pt x="61581" y="7922"/>
                  </a:lnTo>
                  <a:lnTo>
                    <a:pt x="29530" y="29527"/>
                  </a:lnTo>
                  <a:lnTo>
                    <a:pt x="7922" y="61570"/>
                  </a:lnTo>
                  <a:lnTo>
                    <a:pt x="0" y="100807"/>
                  </a:lnTo>
                  <a:lnTo>
                    <a:pt x="0" y="1159214"/>
                  </a:lnTo>
                  <a:lnTo>
                    <a:pt x="7922" y="1198439"/>
                  </a:lnTo>
                  <a:lnTo>
                    <a:pt x="29530" y="1230474"/>
                  </a:lnTo>
                  <a:lnTo>
                    <a:pt x="61581" y="1252075"/>
                  </a:lnTo>
                  <a:lnTo>
                    <a:pt x="100835" y="1259996"/>
                  </a:lnTo>
                  <a:lnTo>
                    <a:pt x="1159257" y="1259996"/>
                  </a:lnTo>
                  <a:lnTo>
                    <a:pt x="1198476" y="1252075"/>
                  </a:lnTo>
                  <a:lnTo>
                    <a:pt x="1230498" y="1230474"/>
                  </a:lnTo>
                  <a:lnTo>
                    <a:pt x="1252085" y="1198439"/>
                  </a:lnTo>
                  <a:lnTo>
                    <a:pt x="1252380" y="1196975"/>
                  </a:lnTo>
                  <a:lnTo>
                    <a:pt x="100835" y="1196975"/>
                  </a:lnTo>
                  <a:lnTo>
                    <a:pt x="86115" y="1194006"/>
                  </a:lnTo>
                  <a:lnTo>
                    <a:pt x="74098" y="1185912"/>
                  </a:lnTo>
                  <a:lnTo>
                    <a:pt x="65998" y="1173909"/>
                  </a:lnTo>
                  <a:lnTo>
                    <a:pt x="63028" y="1159214"/>
                  </a:lnTo>
                  <a:lnTo>
                    <a:pt x="63028" y="100807"/>
                  </a:lnTo>
                  <a:lnTo>
                    <a:pt x="65998" y="86100"/>
                  </a:lnTo>
                  <a:lnTo>
                    <a:pt x="74098" y="74091"/>
                  </a:lnTo>
                  <a:lnTo>
                    <a:pt x="86115" y="65996"/>
                  </a:lnTo>
                  <a:lnTo>
                    <a:pt x="100835" y="63028"/>
                  </a:lnTo>
                  <a:lnTo>
                    <a:pt x="1252379" y="63028"/>
                  </a:lnTo>
                  <a:lnTo>
                    <a:pt x="1252085" y="61570"/>
                  </a:lnTo>
                  <a:lnTo>
                    <a:pt x="1230498" y="29527"/>
                  </a:lnTo>
                  <a:lnTo>
                    <a:pt x="1198476" y="7922"/>
                  </a:lnTo>
                  <a:lnTo>
                    <a:pt x="1159257" y="0"/>
                  </a:lnTo>
                  <a:close/>
                </a:path>
                <a:path w="1260475" h="1260475">
                  <a:moveTo>
                    <a:pt x="1252379" y="63028"/>
                  </a:moveTo>
                  <a:lnTo>
                    <a:pt x="1159257" y="63028"/>
                  </a:lnTo>
                  <a:lnTo>
                    <a:pt x="1173949" y="65996"/>
                  </a:lnTo>
                  <a:lnTo>
                    <a:pt x="1185968" y="74091"/>
                  </a:lnTo>
                  <a:lnTo>
                    <a:pt x="1194083" y="86100"/>
                  </a:lnTo>
                  <a:lnTo>
                    <a:pt x="1197061" y="100807"/>
                  </a:lnTo>
                  <a:lnTo>
                    <a:pt x="1197061" y="1159214"/>
                  </a:lnTo>
                  <a:lnTo>
                    <a:pt x="1194083" y="1173909"/>
                  </a:lnTo>
                  <a:lnTo>
                    <a:pt x="1185968" y="1185912"/>
                  </a:lnTo>
                  <a:lnTo>
                    <a:pt x="1173949" y="1194006"/>
                  </a:lnTo>
                  <a:lnTo>
                    <a:pt x="1159257" y="1196975"/>
                  </a:lnTo>
                  <a:lnTo>
                    <a:pt x="1252380" y="1196975"/>
                  </a:lnTo>
                  <a:lnTo>
                    <a:pt x="1260000" y="1159214"/>
                  </a:lnTo>
                  <a:lnTo>
                    <a:pt x="1260000" y="100807"/>
                  </a:lnTo>
                  <a:lnTo>
                    <a:pt x="1252379" y="63028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092015" y="8137192"/>
              <a:ext cx="897923" cy="726119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12973104" y="6269389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09" h="1134109">
                  <a:moveTo>
                    <a:pt x="1096224" y="0"/>
                  </a:moveTo>
                  <a:lnTo>
                    <a:pt x="37806" y="0"/>
                  </a:lnTo>
                  <a:lnTo>
                    <a:pt x="23086" y="2968"/>
                  </a:lnTo>
                  <a:lnTo>
                    <a:pt x="11069" y="11064"/>
                  </a:lnTo>
                  <a:lnTo>
                    <a:pt x="2969" y="23073"/>
                  </a:lnTo>
                  <a:lnTo>
                    <a:pt x="0" y="37782"/>
                  </a:lnTo>
                  <a:lnTo>
                    <a:pt x="0" y="1096186"/>
                  </a:lnTo>
                  <a:lnTo>
                    <a:pt x="2969" y="1110881"/>
                  </a:lnTo>
                  <a:lnTo>
                    <a:pt x="11069" y="1122883"/>
                  </a:lnTo>
                  <a:lnTo>
                    <a:pt x="23086" y="1130977"/>
                  </a:lnTo>
                  <a:lnTo>
                    <a:pt x="37806" y="1133946"/>
                  </a:lnTo>
                  <a:lnTo>
                    <a:pt x="1096224" y="1133946"/>
                  </a:lnTo>
                  <a:lnTo>
                    <a:pt x="1110919" y="1130977"/>
                  </a:lnTo>
                  <a:lnTo>
                    <a:pt x="1122938" y="1122883"/>
                  </a:lnTo>
                  <a:lnTo>
                    <a:pt x="1131053" y="1110881"/>
                  </a:lnTo>
                  <a:lnTo>
                    <a:pt x="1134031" y="1096186"/>
                  </a:lnTo>
                  <a:lnTo>
                    <a:pt x="1134031" y="37782"/>
                  </a:lnTo>
                  <a:lnTo>
                    <a:pt x="1131053" y="23073"/>
                  </a:lnTo>
                  <a:lnTo>
                    <a:pt x="1122938" y="11064"/>
                  </a:lnTo>
                  <a:lnTo>
                    <a:pt x="1110919" y="2968"/>
                  </a:lnTo>
                  <a:lnTo>
                    <a:pt x="10962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3031094" y="6492985"/>
              <a:ext cx="1030605" cy="692785"/>
            </a:xfrm>
            <a:custGeom>
              <a:avLst/>
              <a:gdLst/>
              <a:ahLst/>
              <a:cxnLst/>
              <a:rect l="l" t="t" r="r" b="b"/>
              <a:pathLst>
                <a:path w="1030605" h="692784">
                  <a:moveTo>
                    <a:pt x="168524" y="0"/>
                  </a:moveTo>
                  <a:lnTo>
                    <a:pt x="119786" y="3134"/>
                  </a:lnTo>
                  <a:lnTo>
                    <a:pt x="73468" y="14948"/>
                  </a:lnTo>
                  <a:lnTo>
                    <a:pt x="34615" y="37078"/>
                  </a:lnTo>
                  <a:lnTo>
                    <a:pt x="8271" y="71161"/>
                  </a:lnTo>
                  <a:lnTo>
                    <a:pt x="0" y="101018"/>
                  </a:lnTo>
                  <a:lnTo>
                    <a:pt x="1448" y="122664"/>
                  </a:lnTo>
                  <a:lnTo>
                    <a:pt x="9520" y="141894"/>
                  </a:lnTo>
                  <a:lnTo>
                    <a:pt x="20758" y="159097"/>
                  </a:lnTo>
                  <a:lnTo>
                    <a:pt x="26172" y="166952"/>
                  </a:lnTo>
                  <a:lnTo>
                    <a:pt x="31429" y="175191"/>
                  </a:lnTo>
                  <a:lnTo>
                    <a:pt x="46029" y="222869"/>
                  </a:lnTo>
                  <a:lnTo>
                    <a:pt x="46403" y="238411"/>
                  </a:lnTo>
                  <a:lnTo>
                    <a:pt x="46064" y="255210"/>
                  </a:lnTo>
                  <a:lnTo>
                    <a:pt x="45833" y="264844"/>
                  </a:lnTo>
                  <a:lnTo>
                    <a:pt x="45755" y="275330"/>
                  </a:lnTo>
                  <a:lnTo>
                    <a:pt x="55273" y="327678"/>
                  </a:lnTo>
                  <a:lnTo>
                    <a:pt x="98227" y="382439"/>
                  </a:lnTo>
                  <a:lnTo>
                    <a:pt x="136027" y="405844"/>
                  </a:lnTo>
                  <a:lnTo>
                    <a:pt x="157239" y="413498"/>
                  </a:lnTo>
                  <a:lnTo>
                    <a:pt x="159705" y="427145"/>
                  </a:lnTo>
                  <a:lnTo>
                    <a:pt x="186413" y="458772"/>
                  </a:lnTo>
                  <a:lnTo>
                    <a:pt x="634411" y="686601"/>
                  </a:lnTo>
                  <a:lnTo>
                    <a:pt x="654158" y="692244"/>
                  </a:lnTo>
                  <a:lnTo>
                    <a:pt x="673854" y="690216"/>
                  </a:lnTo>
                  <a:lnTo>
                    <a:pt x="691476" y="681224"/>
                  </a:lnTo>
                  <a:lnTo>
                    <a:pt x="705000" y="665970"/>
                  </a:lnTo>
                  <a:lnTo>
                    <a:pt x="716421" y="663501"/>
                  </a:lnTo>
                  <a:lnTo>
                    <a:pt x="726490" y="661877"/>
                  </a:lnTo>
                  <a:lnTo>
                    <a:pt x="735470" y="660851"/>
                  </a:lnTo>
                  <a:lnTo>
                    <a:pt x="743625" y="660178"/>
                  </a:lnTo>
                  <a:lnTo>
                    <a:pt x="765107" y="657428"/>
                  </a:lnTo>
                  <a:lnTo>
                    <a:pt x="785441" y="649648"/>
                  </a:lnTo>
                  <a:lnTo>
                    <a:pt x="804616" y="635346"/>
                  </a:lnTo>
                  <a:lnTo>
                    <a:pt x="720981" y="635346"/>
                  </a:lnTo>
                  <a:lnTo>
                    <a:pt x="842160" y="397080"/>
                  </a:lnTo>
                  <a:lnTo>
                    <a:pt x="843456" y="393230"/>
                  </a:lnTo>
                  <a:lnTo>
                    <a:pt x="844417" y="389372"/>
                  </a:lnTo>
                  <a:lnTo>
                    <a:pt x="848128" y="386920"/>
                  </a:lnTo>
                  <a:lnTo>
                    <a:pt x="162541" y="386920"/>
                  </a:lnTo>
                  <a:lnTo>
                    <a:pt x="129757" y="371638"/>
                  </a:lnTo>
                  <a:lnTo>
                    <a:pt x="82731" y="322655"/>
                  </a:lnTo>
                  <a:lnTo>
                    <a:pt x="72937" y="284380"/>
                  </a:lnTo>
                  <a:lnTo>
                    <a:pt x="72719" y="275330"/>
                  </a:lnTo>
                  <a:lnTo>
                    <a:pt x="72796" y="264844"/>
                  </a:lnTo>
                  <a:lnTo>
                    <a:pt x="73044" y="254498"/>
                  </a:lnTo>
                  <a:lnTo>
                    <a:pt x="73362" y="237572"/>
                  </a:lnTo>
                  <a:lnTo>
                    <a:pt x="65784" y="184535"/>
                  </a:lnTo>
                  <a:lnTo>
                    <a:pt x="42863" y="143661"/>
                  </a:lnTo>
                  <a:lnTo>
                    <a:pt x="33436" y="129422"/>
                  </a:lnTo>
                  <a:lnTo>
                    <a:pt x="27628" y="115962"/>
                  </a:lnTo>
                  <a:lnTo>
                    <a:pt x="26923" y="101018"/>
                  </a:lnTo>
                  <a:lnTo>
                    <a:pt x="32808" y="82324"/>
                  </a:lnTo>
                  <a:lnTo>
                    <a:pt x="60142" y="51701"/>
                  </a:lnTo>
                  <a:lnTo>
                    <a:pt x="102740" y="33956"/>
                  </a:lnTo>
                  <a:lnTo>
                    <a:pt x="152811" y="27157"/>
                  </a:lnTo>
                  <a:lnTo>
                    <a:pt x="278178" y="27157"/>
                  </a:lnTo>
                  <a:lnTo>
                    <a:pt x="253085" y="13226"/>
                  </a:lnTo>
                  <a:lnTo>
                    <a:pt x="214638" y="3909"/>
                  </a:lnTo>
                  <a:lnTo>
                    <a:pt x="168524" y="0"/>
                  </a:lnTo>
                  <a:close/>
                </a:path>
                <a:path w="1030605" h="692784">
                  <a:moveTo>
                    <a:pt x="960123" y="362872"/>
                  </a:moveTo>
                  <a:lnTo>
                    <a:pt x="913293" y="362872"/>
                  </a:lnTo>
                  <a:lnTo>
                    <a:pt x="918319" y="363676"/>
                  </a:lnTo>
                  <a:lnTo>
                    <a:pt x="924020" y="366272"/>
                  </a:lnTo>
                  <a:lnTo>
                    <a:pt x="962173" y="409603"/>
                  </a:lnTo>
                  <a:lnTo>
                    <a:pt x="983354" y="450111"/>
                  </a:lnTo>
                  <a:lnTo>
                    <a:pt x="997857" y="488391"/>
                  </a:lnTo>
                  <a:lnTo>
                    <a:pt x="1003130" y="514831"/>
                  </a:lnTo>
                  <a:lnTo>
                    <a:pt x="996797" y="527926"/>
                  </a:lnTo>
                  <a:lnTo>
                    <a:pt x="979452" y="537074"/>
                  </a:lnTo>
                  <a:lnTo>
                    <a:pt x="952981" y="543645"/>
                  </a:lnTo>
                  <a:lnTo>
                    <a:pt x="889668" y="553514"/>
                  </a:lnTo>
                  <a:lnTo>
                    <a:pt x="861679" y="559632"/>
                  </a:lnTo>
                  <a:lnTo>
                    <a:pt x="837423" y="568888"/>
                  </a:lnTo>
                  <a:lnTo>
                    <a:pt x="819019" y="582811"/>
                  </a:lnTo>
                  <a:lnTo>
                    <a:pt x="792573" y="610615"/>
                  </a:lnTo>
                  <a:lnTo>
                    <a:pt x="773619" y="625297"/>
                  </a:lnTo>
                  <a:lnTo>
                    <a:pt x="758014" y="631355"/>
                  </a:lnTo>
                  <a:lnTo>
                    <a:pt x="741616" y="633286"/>
                  </a:lnTo>
                  <a:lnTo>
                    <a:pt x="728839" y="634237"/>
                  </a:lnTo>
                  <a:lnTo>
                    <a:pt x="720981" y="635346"/>
                  </a:lnTo>
                  <a:lnTo>
                    <a:pt x="804616" y="635346"/>
                  </a:lnTo>
                  <a:lnTo>
                    <a:pt x="808777" y="632242"/>
                  </a:lnTo>
                  <a:lnTo>
                    <a:pt x="839262" y="600616"/>
                  </a:lnTo>
                  <a:lnTo>
                    <a:pt x="853233" y="591109"/>
                  </a:lnTo>
                  <a:lnTo>
                    <a:pt x="873662" y="584348"/>
                  </a:lnTo>
                  <a:lnTo>
                    <a:pt x="897842" y="579492"/>
                  </a:lnTo>
                  <a:lnTo>
                    <a:pt x="923071" y="575700"/>
                  </a:lnTo>
                  <a:lnTo>
                    <a:pt x="960760" y="569635"/>
                  </a:lnTo>
                  <a:lnTo>
                    <a:pt x="995076" y="559797"/>
                  </a:lnTo>
                  <a:lnTo>
                    <a:pt x="1020139" y="542773"/>
                  </a:lnTo>
                  <a:lnTo>
                    <a:pt x="1030069" y="515148"/>
                  </a:lnTo>
                  <a:lnTo>
                    <a:pt x="1024266" y="482802"/>
                  </a:lnTo>
                  <a:lnTo>
                    <a:pt x="1008121" y="439310"/>
                  </a:lnTo>
                  <a:lnTo>
                    <a:pt x="984392" y="394280"/>
                  </a:lnTo>
                  <a:lnTo>
                    <a:pt x="960123" y="362872"/>
                  </a:lnTo>
                  <a:close/>
                </a:path>
                <a:path w="1030605" h="692784">
                  <a:moveTo>
                    <a:pt x="278178" y="27157"/>
                  </a:moveTo>
                  <a:lnTo>
                    <a:pt x="152811" y="27157"/>
                  </a:lnTo>
                  <a:lnTo>
                    <a:pt x="202566" y="29375"/>
                  </a:lnTo>
                  <a:lnTo>
                    <a:pt x="244215" y="38678"/>
                  </a:lnTo>
                  <a:lnTo>
                    <a:pt x="265188" y="51034"/>
                  </a:lnTo>
                  <a:lnTo>
                    <a:pt x="280332" y="69731"/>
                  </a:lnTo>
                  <a:lnTo>
                    <a:pt x="291453" y="92620"/>
                  </a:lnTo>
                  <a:lnTo>
                    <a:pt x="300353" y="117550"/>
                  </a:lnTo>
                  <a:lnTo>
                    <a:pt x="297354" y="121722"/>
                  </a:lnTo>
                  <a:lnTo>
                    <a:pt x="162696" y="386488"/>
                  </a:lnTo>
                  <a:lnTo>
                    <a:pt x="162653" y="386700"/>
                  </a:lnTo>
                  <a:lnTo>
                    <a:pt x="162541" y="386920"/>
                  </a:lnTo>
                  <a:lnTo>
                    <a:pt x="848128" y="386920"/>
                  </a:lnTo>
                  <a:lnTo>
                    <a:pt x="862178" y="377635"/>
                  </a:lnTo>
                  <a:lnTo>
                    <a:pt x="877205" y="369647"/>
                  </a:lnTo>
                  <a:lnTo>
                    <a:pt x="893209" y="364796"/>
                  </a:lnTo>
                  <a:lnTo>
                    <a:pt x="913293" y="362872"/>
                  </a:lnTo>
                  <a:lnTo>
                    <a:pt x="960123" y="362872"/>
                  </a:lnTo>
                  <a:lnTo>
                    <a:pt x="956412" y="358069"/>
                  </a:lnTo>
                  <a:lnTo>
                    <a:pt x="842794" y="358069"/>
                  </a:lnTo>
                  <a:lnTo>
                    <a:pt x="838604" y="349064"/>
                  </a:lnTo>
                  <a:lnTo>
                    <a:pt x="832809" y="340926"/>
                  </a:lnTo>
                  <a:lnTo>
                    <a:pt x="825470" y="333909"/>
                  </a:lnTo>
                  <a:lnTo>
                    <a:pt x="816651" y="328280"/>
                  </a:lnTo>
                  <a:lnTo>
                    <a:pt x="368656" y="100449"/>
                  </a:lnTo>
                  <a:lnTo>
                    <a:pt x="365675" y="99345"/>
                  </a:lnTo>
                  <a:lnTo>
                    <a:pt x="322673" y="99345"/>
                  </a:lnTo>
                  <a:lnTo>
                    <a:pt x="312570" y="73479"/>
                  </a:lnTo>
                  <a:lnTo>
                    <a:pt x="298814" y="48852"/>
                  </a:lnTo>
                  <a:lnTo>
                    <a:pt x="279590" y="27941"/>
                  </a:lnTo>
                  <a:lnTo>
                    <a:pt x="278178" y="27157"/>
                  </a:lnTo>
                  <a:close/>
                </a:path>
                <a:path w="1030605" h="692784">
                  <a:moveTo>
                    <a:pt x="912659" y="335915"/>
                  </a:moveTo>
                  <a:lnTo>
                    <a:pt x="890987" y="337817"/>
                  </a:lnTo>
                  <a:lnTo>
                    <a:pt x="873309" y="342257"/>
                  </a:lnTo>
                  <a:lnTo>
                    <a:pt x="857838" y="349066"/>
                  </a:lnTo>
                  <a:lnTo>
                    <a:pt x="842794" y="358069"/>
                  </a:lnTo>
                  <a:lnTo>
                    <a:pt x="956412" y="358069"/>
                  </a:lnTo>
                  <a:lnTo>
                    <a:pt x="923234" y="337081"/>
                  </a:lnTo>
                  <a:lnTo>
                    <a:pt x="912659" y="335915"/>
                  </a:lnTo>
                  <a:close/>
                </a:path>
                <a:path w="1030605" h="692784">
                  <a:moveTo>
                    <a:pt x="345399" y="94703"/>
                  </a:moveTo>
                  <a:lnTo>
                    <a:pt x="333770" y="95816"/>
                  </a:lnTo>
                  <a:lnTo>
                    <a:pt x="322673" y="99345"/>
                  </a:lnTo>
                  <a:lnTo>
                    <a:pt x="365675" y="99345"/>
                  </a:lnTo>
                  <a:lnTo>
                    <a:pt x="357161" y="96188"/>
                  </a:lnTo>
                  <a:lnTo>
                    <a:pt x="345399" y="94703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459365" y="6740005"/>
              <a:ext cx="228225" cy="138293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3321398" y="6791118"/>
              <a:ext cx="403225" cy="284480"/>
            </a:xfrm>
            <a:custGeom>
              <a:avLst/>
              <a:gdLst/>
              <a:ahLst/>
              <a:cxnLst/>
              <a:rect l="l" t="t" r="r" b="b"/>
              <a:pathLst>
                <a:path w="403225" h="284479">
                  <a:moveTo>
                    <a:pt x="329946" y="263296"/>
                  </a:moveTo>
                  <a:lnTo>
                    <a:pt x="32905" y="96685"/>
                  </a:lnTo>
                  <a:lnTo>
                    <a:pt x="24231" y="94272"/>
                  </a:lnTo>
                  <a:lnTo>
                    <a:pt x="15595" y="95338"/>
                  </a:lnTo>
                  <a:lnTo>
                    <a:pt x="7988" y="99555"/>
                  </a:lnTo>
                  <a:lnTo>
                    <a:pt x="2400" y="106616"/>
                  </a:lnTo>
                  <a:lnTo>
                    <a:pt x="0" y="115290"/>
                  </a:lnTo>
                  <a:lnTo>
                    <a:pt x="1066" y="123913"/>
                  </a:lnTo>
                  <a:lnTo>
                    <a:pt x="5283" y="131521"/>
                  </a:lnTo>
                  <a:lnTo>
                    <a:pt x="12357" y="137109"/>
                  </a:lnTo>
                  <a:lnTo>
                    <a:pt x="297053" y="281901"/>
                  </a:lnTo>
                  <a:lnTo>
                    <a:pt x="305727" y="284302"/>
                  </a:lnTo>
                  <a:lnTo>
                    <a:pt x="314350" y="283248"/>
                  </a:lnTo>
                  <a:lnTo>
                    <a:pt x="321957" y="279019"/>
                  </a:lnTo>
                  <a:lnTo>
                    <a:pt x="327545" y="271970"/>
                  </a:lnTo>
                  <a:lnTo>
                    <a:pt x="329946" y="263296"/>
                  </a:lnTo>
                  <a:close/>
                </a:path>
                <a:path w="403225" h="284479">
                  <a:moveTo>
                    <a:pt x="403034" y="203517"/>
                  </a:moveTo>
                  <a:lnTo>
                    <a:pt x="38176" y="2425"/>
                  </a:lnTo>
                  <a:lnTo>
                    <a:pt x="29489" y="0"/>
                  </a:lnTo>
                  <a:lnTo>
                    <a:pt x="20853" y="1066"/>
                  </a:lnTo>
                  <a:lnTo>
                    <a:pt x="13258" y="5283"/>
                  </a:lnTo>
                  <a:lnTo>
                    <a:pt x="7670" y="12344"/>
                  </a:lnTo>
                  <a:lnTo>
                    <a:pt x="5257" y="21018"/>
                  </a:lnTo>
                  <a:lnTo>
                    <a:pt x="6324" y="29641"/>
                  </a:lnTo>
                  <a:lnTo>
                    <a:pt x="10553" y="37249"/>
                  </a:lnTo>
                  <a:lnTo>
                    <a:pt x="17614" y="42837"/>
                  </a:lnTo>
                  <a:lnTo>
                    <a:pt x="370141" y="222110"/>
                  </a:lnTo>
                  <a:lnTo>
                    <a:pt x="378815" y="224523"/>
                  </a:lnTo>
                  <a:lnTo>
                    <a:pt x="387438" y="223456"/>
                  </a:lnTo>
                  <a:lnTo>
                    <a:pt x="395046" y="219240"/>
                  </a:lnTo>
                  <a:lnTo>
                    <a:pt x="400634" y="212191"/>
                  </a:lnTo>
                  <a:lnTo>
                    <a:pt x="403034" y="203517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12910075" y="6206359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53" y="0"/>
                  </a:moveTo>
                  <a:lnTo>
                    <a:pt x="100835" y="0"/>
                  </a:lnTo>
                  <a:lnTo>
                    <a:pt x="61581" y="7922"/>
                  </a:lnTo>
                  <a:lnTo>
                    <a:pt x="29530" y="29527"/>
                  </a:lnTo>
                  <a:lnTo>
                    <a:pt x="7922" y="61571"/>
                  </a:lnTo>
                  <a:lnTo>
                    <a:pt x="0" y="100811"/>
                  </a:lnTo>
                  <a:lnTo>
                    <a:pt x="0" y="1159215"/>
                  </a:lnTo>
                  <a:lnTo>
                    <a:pt x="7922" y="1198440"/>
                  </a:lnTo>
                  <a:lnTo>
                    <a:pt x="29530" y="1230476"/>
                  </a:lnTo>
                  <a:lnTo>
                    <a:pt x="61581" y="1252078"/>
                  </a:lnTo>
                  <a:lnTo>
                    <a:pt x="100835" y="1260000"/>
                  </a:lnTo>
                  <a:lnTo>
                    <a:pt x="1159253" y="1260000"/>
                  </a:lnTo>
                  <a:lnTo>
                    <a:pt x="1198475" y="1252078"/>
                  </a:lnTo>
                  <a:lnTo>
                    <a:pt x="1230497" y="1230476"/>
                  </a:lnTo>
                  <a:lnTo>
                    <a:pt x="1252085" y="1198440"/>
                  </a:lnTo>
                  <a:lnTo>
                    <a:pt x="1252380" y="1196975"/>
                  </a:lnTo>
                  <a:lnTo>
                    <a:pt x="100835" y="1196975"/>
                  </a:lnTo>
                  <a:lnTo>
                    <a:pt x="86115" y="1194006"/>
                  </a:lnTo>
                  <a:lnTo>
                    <a:pt x="74098" y="1185912"/>
                  </a:lnTo>
                  <a:lnTo>
                    <a:pt x="65998" y="1173910"/>
                  </a:lnTo>
                  <a:lnTo>
                    <a:pt x="63028" y="1159215"/>
                  </a:lnTo>
                  <a:lnTo>
                    <a:pt x="63028" y="100811"/>
                  </a:lnTo>
                  <a:lnTo>
                    <a:pt x="65998" y="86102"/>
                  </a:lnTo>
                  <a:lnTo>
                    <a:pt x="74098" y="74092"/>
                  </a:lnTo>
                  <a:lnTo>
                    <a:pt x="86115" y="65997"/>
                  </a:lnTo>
                  <a:lnTo>
                    <a:pt x="100835" y="63028"/>
                  </a:lnTo>
                  <a:lnTo>
                    <a:pt x="1252378" y="63028"/>
                  </a:lnTo>
                  <a:lnTo>
                    <a:pt x="1252085" y="61571"/>
                  </a:lnTo>
                  <a:lnTo>
                    <a:pt x="1230497" y="29527"/>
                  </a:lnTo>
                  <a:lnTo>
                    <a:pt x="1198475" y="7922"/>
                  </a:lnTo>
                  <a:lnTo>
                    <a:pt x="1159253" y="0"/>
                  </a:lnTo>
                  <a:close/>
                </a:path>
                <a:path w="1260475" h="1260475">
                  <a:moveTo>
                    <a:pt x="1252378" y="63028"/>
                  </a:moveTo>
                  <a:lnTo>
                    <a:pt x="1159253" y="63028"/>
                  </a:lnTo>
                  <a:lnTo>
                    <a:pt x="1173948" y="65997"/>
                  </a:lnTo>
                  <a:lnTo>
                    <a:pt x="1185967" y="74092"/>
                  </a:lnTo>
                  <a:lnTo>
                    <a:pt x="1194081" y="86102"/>
                  </a:lnTo>
                  <a:lnTo>
                    <a:pt x="1197060" y="100811"/>
                  </a:lnTo>
                  <a:lnTo>
                    <a:pt x="1197060" y="1159215"/>
                  </a:lnTo>
                  <a:lnTo>
                    <a:pt x="1194081" y="1173910"/>
                  </a:lnTo>
                  <a:lnTo>
                    <a:pt x="1185967" y="1185912"/>
                  </a:lnTo>
                  <a:lnTo>
                    <a:pt x="1173948" y="1194006"/>
                  </a:lnTo>
                  <a:lnTo>
                    <a:pt x="1159253" y="1196975"/>
                  </a:lnTo>
                  <a:lnTo>
                    <a:pt x="1252380" y="1196975"/>
                  </a:lnTo>
                  <a:lnTo>
                    <a:pt x="1260000" y="1159215"/>
                  </a:lnTo>
                  <a:lnTo>
                    <a:pt x="1260000" y="100811"/>
                  </a:lnTo>
                  <a:lnTo>
                    <a:pt x="1252378" y="63028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14486872" y="3173699"/>
            <a:ext cx="327025" cy="1212850"/>
          </a:xfrm>
          <a:prstGeom prst="rect">
            <a:avLst/>
          </a:prstGeom>
        </p:spPr>
        <p:txBody>
          <a:bodyPr vert="vert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600" b="1" spc="-5" dirty="0">
                <a:solidFill>
                  <a:srgbClr val="D98429"/>
                </a:solidFill>
                <a:latin typeface="Tahoma"/>
                <a:cs typeface="Tahoma"/>
              </a:rPr>
              <a:t>ДЛЯ</a:t>
            </a:r>
            <a:r>
              <a:rPr sz="1600" b="1" spc="-5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D98429"/>
                </a:solidFill>
                <a:latin typeface="Tahoma"/>
                <a:cs typeface="Tahoma"/>
              </a:rPr>
              <a:t>КОЖИ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14466351" y="6980862"/>
            <a:ext cx="327025" cy="2686685"/>
          </a:xfrm>
          <a:prstGeom prst="rect">
            <a:avLst/>
          </a:prstGeom>
        </p:spPr>
        <p:txBody>
          <a:bodyPr vert="vert" wrap="square" lIns="0" tIns="2603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204"/>
              </a:spcBef>
            </a:pPr>
            <a:r>
              <a:rPr sz="1600" b="1" spc="-5" dirty="0">
                <a:solidFill>
                  <a:srgbClr val="D98429"/>
                </a:solidFill>
                <a:latin typeface="Tahoma"/>
                <a:cs typeface="Tahoma"/>
              </a:rPr>
              <a:t>ДЛЯ</a:t>
            </a:r>
            <a:r>
              <a:rPr sz="1600" b="1" spc="-4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98429"/>
                </a:solidFill>
                <a:latin typeface="Tahoma"/>
                <a:cs typeface="Tahoma"/>
              </a:rPr>
              <a:t>ОРГАНОВ</a:t>
            </a:r>
            <a:r>
              <a:rPr sz="1600" b="1" spc="-4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98429"/>
                </a:solidFill>
                <a:latin typeface="Tahoma"/>
                <a:cs typeface="Tahoma"/>
              </a:rPr>
              <a:t>ДЫХАНИЯ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46" name="object 46"/>
          <p:cNvPicPr/>
          <p:nvPr/>
        </p:nvPicPr>
        <p:blipFill>
          <a:blip r:embed="rId8" cstate="print"/>
          <a:stretch>
            <a:fillRect/>
          </a:stretch>
        </p:blipFill>
        <p:spPr>
          <a:xfrm>
            <a:off x="458748" y="0"/>
            <a:ext cx="1883761" cy="187774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087" y="187"/>
            <a:ext cx="15120619" cy="10692130"/>
            <a:chOff x="-2087" y="187"/>
            <a:chExt cx="15120619" cy="10692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87"/>
              <a:ext cx="15117916" cy="1069181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2087" y="193"/>
              <a:ext cx="15120619" cy="1332230"/>
            </a:xfrm>
            <a:custGeom>
              <a:avLst/>
              <a:gdLst/>
              <a:ahLst/>
              <a:cxnLst/>
              <a:rect l="l" t="t" r="r" b="b"/>
              <a:pathLst>
                <a:path w="15120619" h="1332230">
                  <a:moveTo>
                    <a:pt x="15120004" y="0"/>
                  </a:moveTo>
                  <a:lnTo>
                    <a:pt x="0" y="0"/>
                  </a:lnTo>
                  <a:lnTo>
                    <a:pt x="0" y="1332000"/>
                  </a:lnTo>
                  <a:lnTo>
                    <a:pt x="14454003" y="1332000"/>
                  </a:lnTo>
                  <a:lnTo>
                    <a:pt x="14501384" y="1330319"/>
                  </a:lnTo>
                  <a:lnTo>
                    <a:pt x="14547895" y="1325354"/>
                  </a:lnTo>
                  <a:lnTo>
                    <a:pt x="14593421" y="1317220"/>
                  </a:lnTo>
                  <a:lnTo>
                    <a:pt x="14637847" y="1306032"/>
                  </a:lnTo>
                  <a:lnTo>
                    <a:pt x="14681057" y="1291904"/>
                  </a:lnTo>
                  <a:lnTo>
                    <a:pt x="14722937" y="1274952"/>
                  </a:lnTo>
                  <a:lnTo>
                    <a:pt x="14763372" y="1255290"/>
                  </a:lnTo>
                  <a:lnTo>
                    <a:pt x="14802248" y="1233033"/>
                  </a:lnTo>
                  <a:lnTo>
                    <a:pt x="14839448" y="1208297"/>
                  </a:lnTo>
                  <a:lnTo>
                    <a:pt x="14874858" y="1181196"/>
                  </a:lnTo>
                  <a:lnTo>
                    <a:pt x="14908363" y="1151845"/>
                  </a:lnTo>
                  <a:lnTo>
                    <a:pt x="14939849" y="1120360"/>
                  </a:lnTo>
                  <a:lnTo>
                    <a:pt x="14969199" y="1086855"/>
                  </a:lnTo>
                  <a:lnTo>
                    <a:pt x="14996300" y="1051445"/>
                  </a:lnTo>
                  <a:lnTo>
                    <a:pt x="15021037" y="1014245"/>
                  </a:lnTo>
                  <a:lnTo>
                    <a:pt x="15043293" y="975369"/>
                  </a:lnTo>
                  <a:lnTo>
                    <a:pt x="15062955" y="934934"/>
                  </a:lnTo>
                  <a:lnTo>
                    <a:pt x="15079908" y="893054"/>
                  </a:lnTo>
                  <a:lnTo>
                    <a:pt x="15094036" y="849844"/>
                  </a:lnTo>
                  <a:lnTo>
                    <a:pt x="15105224" y="805418"/>
                  </a:lnTo>
                  <a:lnTo>
                    <a:pt x="15113358" y="759893"/>
                  </a:lnTo>
                  <a:lnTo>
                    <a:pt x="15118323" y="713382"/>
                  </a:lnTo>
                  <a:lnTo>
                    <a:pt x="15120004" y="666000"/>
                  </a:lnTo>
                  <a:lnTo>
                    <a:pt x="15120004" y="0"/>
                  </a:lnTo>
                  <a:close/>
                </a:path>
              </a:pathLst>
            </a:custGeom>
            <a:solidFill>
              <a:srgbClr val="F2AE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154424" y="171208"/>
            <a:ext cx="9897110" cy="1122680"/>
          </a:xfrm>
          <a:custGeom>
            <a:avLst/>
            <a:gdLst/>
            <a:ahLst/>
            <a:cxnLst/>
            <a:rect l="l" t="t" r="r" b="b"/>
            <a:pathLst>
              <a:path w="9897110" h="1122680">
                <a:moveTo>
                  <a:pt x="9896792" y="0"/>
                </a:moveTo>
                <a:lnTo>
                  <a:pt x="0" y="0"/>
                </a:lnTo>
                <a:lnTo>
                  <a:pt x="0" y="1122343"/>
                </a:lnTo>
                <a:lnTo>
                  <a:pt x="9896792" y="1122343"/>
                </a:lnTo>
                <a:lnTo>
                  <a:pt x="9896792" y="0"/>
                </a:lnTo>
                <a:close/>
              </a:path>
            </a:pathLst>
          </a:custGeom>
          <a:solidFill>
            <a:srgbClr val="000000">
              <a:alpha val="277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3339770" y="197263"/>
            <a:ext cx="970407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80" dirty="0"/>
              <a:t>ДЕЙСТВИЯ</a:t>
            </a:r>
            <a:r>
              <a:rPr sz="6000" spc="-55" dirty="0"/>
              <a:t> </a:t>
            </a:r>
            <a:r>
              <a:rPr sz="6000" spc="-85" dirty="0"/>
              <a:t>ПРИ</a:t>
            </a:r>
            <a:r>
              <a:rPr sz="6000" spc="-40" dirty="0"/>
              <a:t> </a:t>
            </a:r>
            <a:r>
              <a:rPr sz="6000" spc="-85" dirty="0"/>
              <a:t>ПОЖАРЕ</a:t>
            </a:r>
            <a:endParaRPr sz="6000"/>
          </a:p>
        </p:txBody>
      </p:sp>
      <p:grpSp>
        <p:nvGrpSpPr>
          <p:cNvPr id="7" name="object 7"/>
          <p:cNvGrpSpPr/>
          <p:nvPr/>
        </p:nvGrpSpPr>
        <p:grpSpPr>
          <a:xfrm>
            <a:off x="46137" y="2090469"/>
            <a:ext cx="13278485" cy="8601710"/>
            <a:chOff x="46137" y="2090469"/>
            <a:chExt cx="13278485" cy="8601710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37" y="2090469"/>
              <a:ext cx="9161495" cy="860153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804391" y="2237292"/>
              <a:ext cx="11520170" cy="900430"/>
            </a:xfrm>
            <a:custGeom>
              <a:avLst/>
              <a:gdLst/>
              <a:ahLst/>
              <a:cxnLst/>
              <a:rect l="l" t="t" r="r" b="b"/>
              <a:pathLst>
                <a:path w="11520169" h="900430">
                  <a:moveTo>
                    <a:pt x="11339996" y="0"/>
                  </a:moveTo>
                  <a:lnTo>
                    <a:pt x="179999" y="0"/>
                  </a:lnTo>
                  <a:lnTo>
                    <a:pt x="132292" y="6458"/>
                  </a:lnTo>
                  <a:lnTo>
                    <a:pt x="89334" y="24667"/>
                  </a:lnTo>
                  <a:lnTo>
                    <a:pt x="52876" y="52876"/>
                  </a:lnTo>
                  <a:lnTo>
                    <a:pt x="24667" y="89334"/>
                  </a:lnTo>
                  <a:lnTo>
                    <a:pt x="6458" y="132292"/>
                  </a:lnTo>
                  <a:lnTo>
                    <a:pt x="0" y="179999"/>
                  </a:lnTo>
                  <a:lnTo>
                    <a:pt x="0" y="719999"/>
                  </a:lnTo>
                  <a:lnTo>
                    <a:pt x="6458" y="767708"/>
                  </a:lnTo>
                  <a:lnTo>
                    <a:pt x="24667" y="810666"/>
                  </a:lnTo>
                  <a:lnTo>
                    <a:pt x="52876" y="847126"/>
                  </a:lnTo>
                  <a:lnTo>
                    <a:pt x="89334" y="875335"/>
                  </a:lnTo>
                  <a:lnTo>
                    <a:pt x="132292" y="893544"/>
                  </a:lnTo>
                  <a:lnTo>
                    <a:pt x="179999" y="900003"/>
                  </a:lnTo>
                  <a:lnTo>
                    <a:pt x="11339996" y="900003"/>
                  </a:lnTo>
                  <a:lnTo>
                    <a:pt x="11387706" y="893544"/>
                  </a:lnTo>
                  <a:lnTo>
                    <a:pt x="11430664" y="875335"/>
                  </a:lnTo>
                  <a:lnTo>
                    <a:pt x="11467122" y="847126"/>
                  </a:lnTo>
                  <a:lnTo>
                    <a:pt x="11495330" y="810666"/>
                  </a:lnTo>
                  <a:lnTo>
                    <a:pt x="11513537" y="767708"/>
                  </a:lnTo>
                  <a:lnTo>
                    <a:pt x="11519996" y="719999"/>
                  </a:lnTo>
                  <a:lnTo>
                    <a:pt x="11519996" y="179999"/>
                  </a:lnTo>
                  <a:lnTo>
                    <a:pt x="11513537" y="132292"/>
                  </a:lnTo>
                  <a:lnTo>
                    <a:pt x="11495330" y="89334"/>
                  </a:lnTo>
                  <a:lnTo>
                    <a:pt x="11467122" y="52876"/>
                  </a:lnTo>
                  <a:lnTo>
                    <a:pt x="11430664" y="24667"/>
                  </a:lnTo>
                  <a:lnTo>
                    <a:pt x="11387706" y="6458"/>
                  </a:lnTo>
                  <a:lnTo>
                    <a:pt x="11339996" y="0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617144" y="2361986"/>
            <a:ext cx="7903209" cy="57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600" b="1" spc="-5" dirty="0">
                <a:solidFill>
                  <a:srgbClr val="D8821F"/>
                </a:solidFill>
                <a:latin typeface="Tahoma"/>
                <a:cs typeface="Tahoma"/>
              </a:rPr>
              <a:t>ПРИ</a:t>
            </a:r>
            <a:r>
              <a:rPr sz="3600" b="1" spc="-15" dirty="0">
                <a:solidFill>
                  <a:srgbClr val="D8821F"/>
                </a:solidFill>
                <a:latin typeface="Tahoma"/>
                <a:cs typeface="Tahoma"/>
              </a:rPr>
              <a:t> </a:t>
            </a:r>
            <a:r>
              <a:rPr sz="3600" b="1" spc="-5" dirty="0">
                <a:solidFill>
                  <a:srgbClr val="D8821F"/>
                </a:solidFill>
                <a:latin typeface="Tahoma"/>
                <a:cs typeface="Tahoma"/>
              </a:rPr>
              <a:t>ВОЗНИКНОВЕНИИ</a:t>
            </a:r>
            <a:r>
              <a:rPr sz="3600" b="1" spc="-15" dirty="0">
                <a:solidFill>
                  <a:srgbClr val="D8821F"/>
                </a:solidFill>
                <a:latin typeface="Tahoma"/>
                <a:cs typeface="Tahoma"/>
              </a:rPr>
              <a:t> </a:t>
            </a:r>
            <a:r>
              <a:rPr sz="3600" b="1" dirty="0">
                <a:solidFill>
                  <a:srgbClr val="D8821F"/>
                </a:solidFill>
                <a:latin typeface="Tahoma"/>
                <a:cs typeface="Tahoma"/>
              </a:rPr>
              <a:t>ПОЖАРА:</a:t>
            </a:r>
            <a:endParaRPr sz="3600">
              <a:latin typeface="Tahoma"/>
              <a:cs typeface="Tahoma"/>
            </a:endParaRPr>
          </a:p>
        </p:txBody>
      </p:sp>
      <p:grpSp>
        <p:nvGrpSpPr>
          <p:cNvPr id="11" name="object 11"/>
          <p:cNvGrpSpPr/>
          <p:nvPr/>
        </p:nvGrpSpPr>
        <p:grpSpPr>
          <a:xfrm>
            <a:off x="1797645" y="3494120"/>
            <a:ext cx="11521440" cy="6840855"/>
            <a:chOff x="1797645" y="3494120"/>
            <a:chExt cx="11521440" cy="6840855"/>
          </a:xfrm>
        </p:grpSpPr>
        <p:sp>
          <p:nvSpPr>
            <p:cNvPr id="12" name="object 12"/>
            <p:cNvSpPr/>
            <p:nvPr/>
          </p:nvSpPr>
          <p:spPr>
            <a:xfrm>
              <a:off x="1797634" y="3494122"/>
              <a:ext cx="11521440" cy="6840855"/>
            </a:xfrm>
            <a:custGeom>
              <a:avLst/>
              <a:gdLst/>
              <a:ahLst/>
              <a:cxnLst/>
              <a:rect l="l" t="t" r="r" b="b"/>
              <a:pathLst>
                <a:path w="11521440" h="6840855">
                  <a:moveTo>
                    <a:pt x="5580011" y="3779799"/>
                  </a:moveTo>
                  <a:lnTo>
                    <a:pt x="5573547" y="3732098"/>
                  </a:lnTo>
                  <a:lnTo>
                    <a:pt x="5555335" y="3689134"/>
                  </a:lnTo>
                  <a:lnTo>
                    <a:pt x="5527129" y="3652685"/>
                  </a:lnTo>
                  <a:lnTo>
                    <a:pt x="5490667" y="3624478"/>
                  </a:lnTo>
                  <a:lnTo>
                    <a:pt x="5447716" y="3606266"/>
                  </a:lnTo>
                  <a:lnTo>
                    <a:pt x="5400002" y="3599802"/>
                  </a:lnTo>
                  <a:lnTo>
                    <a:pt x="180009" y="3599802"/>
                  </a:lnTo>
                  <a:lnTo>
                    <a:pt x="132295" y="3606266"/>
                  </a:lnTo>
                  <a:lnTo>
                    <a:pt x="89344" y="3624478"/>
                  </a:lnTo>
                  <a:lnTo>
                    <a:pt x="52882" y="3652685"/>
                  </a:lnTo>
                  <a:lnTo>
                    <a:pt x="24676" y="3689134"/>
                  </a:lnTo>
                  <a:lnTo>
                    <a:pt x="6464" y="3732098"/>
                  </a:lnTo>
                  <a:lnTo>
                    <a:pt x="0" y="3779799"/>
                  </a:lnTo>
                  <a:lnTo>
                    <a:pt x="0" y="6659804"/>
                  </a:lnTo>
                  <a:lnTo>
                    <a:pt x="6464" y="6707505"/>
                  </a:lnTo>
                  <a:lnTo>
                    <a:pt x="24676" y="6750469"/>
                  </a:lnTo>
                  <a:lnTo>
                    <a:pt x="52882" y="6786931"/>
                  </a:lnTo>
                  <a:lnTo>
                    <a:pt x="89344" y="6815137"/>
                  </a:lnTo>
                  <a:lnTo>
                    <a:pt x="132295" y="6833349"/>
                  </a:lnTo>
                  <a:lnTo>
                    <a:pt x="180009" y="6839801"/>
                  </a:lnTo>
                  <a:lnTo>
                    <a:pt x="5400002" y="6839801"/>
                  </a:lnTo>
                  <a:lnTo>
                    <a:pt x="5447716" y="6833349"/>
                  </a:lnTo>
                  <a:lnTo>
                    <a:pt x="5490667" y="6815137"/>
                  </a:lnTo>
                  <a:lnTo>
                    <a:pt x="5527129" y="6786931"/>
                  </a:lnTo>
                  <a:lnTo>
                    <a:pt x="5555335" y="6750469"/>
                  </a:lnTo>
                  <a:lnTo>
                    <a:pt x="5573547" y="6707505"/>
                  </a:lnTo>
                  <a:lnTo>
                    <a:pt x="5580011" y="6659804"/>
                  </a:lnTo>
                  <a:lnTo>
                    <a:pt x="5580011" y="3779799"/>
                  </a:lnTo>
                  <a:close/>
                </a:path>
                <a:path w="11521440" h="6840855">
                  <a:moveTo>
                    <a:pt x="5581523" y="180009"/>
                  </a:moveTo>
                  <a:lnTo>
                    <a:pt x="5575058" y="132295"/>
                  </a:lnTo>
                  <a:lnTo>
                    <a:pt x="5556859" y="89344"/>
                  </a:lnTo>
                  <a:lnTo>
                    <a:pt x="5528653" y="52882"/>
                  </a:lnTo>
                  <a:lnTo>
                    <a:pt x="5492191" y="24676"/>
                  </a:lnTo>
                  <a:lnTo>
                    <a:pt x="5449227" y="6464"/>
                  </a:lnTo>
                  <a:lnTo>
                    <a:pt x="5401526" y="0"/>
                  </a:lnTo>
                  <a:lnTo>
                    <a:pt x="181521" y="0"/>
                  </a:lnTo>
                  <a:lnTo>
                    <a:pt x="133819" y="6464"/>
                  </a:lnTo>
                  <a:lnTo>
                    <a:pt x="90855" y="24676"/>
                  </a:lnTo>
                  <a:lnTo>
                    <a:pt x="54394" y="52882"/>
                  </a:lnTo>
                  <a:lnTo>
                    <a:pt x="26187" y="89344"/>
                  </a:lnTo>
                  <a:lnTo>
                    <a:pt x="7975" y="132295"/>
                  </a:lnTo>
                  <a:lnTo>
                    <a:pt x="1524" y="180009"/>
                  </a:lnTo>
                  <a:lnTo>
                    <a:pt x="1524" y="3060001"/>
                  </a:lnTo>
                  <a:lnTo>
                    <a:pt x="7975" y="3107715"/>
                  </a:lnTo>
                  <a:lnTo>
                    <a:pt x="26187" y="3150666"/>
                  </a:lnTo>
                  <a:lnTo>
                    <a:pt x="54394" y="3187128"/>
                  </a:lnTo>
                  <a:lnTo>
                    <a:pt x="90855" y="3215335"/>
                  </a:lnTo>
                  <a:lnTo>
                    <a:pt x="133819" y="3233547"/>
                  </a:lnTo>
                  <a:lnTo>
                    <a:pt x="181521" y="3240011"/>
                  </a:lnTo>
                  <a:lnTo>
                    <a:pt x="5401526" y="3240011"/>
                  </a:lnTo>
                  <a:lnTo>
                    <a:pt x="5449227" y="3233547"/>
                  </a:lnTo>
                  <a:lnTo>
                    <a:pt x="5492191" y="3215335"/>
                  </a:lnTo>
                  <a:lnTo>
                    <a:pt x="5528653" y="3187128"/>
                  </a:lnTo>
                  <a:lnTo>
                    <a:pt x="5556859" y="3150666"/>
                  </a:lnTo>
                  <a:lnTo>
                    <a:pt x="5575058" y="3107715"/>
                  </a:lnTo>
                  <a:lnTo>
                    <a:pt x="5581523" y="3060001"/>
                  </a:lnTo>
                  <a:lnTo>
                    <a:pt x="5581523" y="180009"/>
                  </a:lnTo>
                  <a:close/>
                </a:path>
                <a:path w="11521440" h="6840855">
                  <a:moveTo>
                    <a:pt x="11520068" y="180009"/>
                  </a:moveTo>
                  <a:lnTo>
                    <a:pt x="11513604" y="132308"/>
                  </a:lnTo>
                  <a:lnTo>
                    <a:pt x="11495405" y="89344"/>
                  </a:lnTo>
                  <a:lnTo>
                    <a:pt x="11467186" y="52882"/>
                  </a:lnTo>
                  <a:lnTo>
                    <a:pt x="11430737" y="24676"/>
                  </a:lnTo>
                  <a:lnTo>
                    <a:pt x="11387773" y="6464"/>
                  </a:lnTo>
                  <a:lnTo>
                    <a:pt x="11340071" y="12"/>
                  </a:lnTo>
                  <a:lnTo>
                    <a:pt x="6120066" y="12"/>
                  </a:lnTo>
                  <a:lnTo>
                    <a:pt x="6072352" y="6464"/>
                  </a:lnTo>
                  <a:lnTo>
                    <a:pt x="6029401" y="24676"/>
                  </a:lnTo>
                  <a:lnTo>
                    <a:pt x="5992939" y="52882"/>
                  </a:lnTo>
                  <a:lnTo>
                    <a:pt x="5964733" y="89344"/>
                  </a:lnTo>
                  <a:lnTo>
                    <a:pt x="5946521" y="132308"/>
                  </a:lnTo>
                  <a:lnTo>
                    <a:pt x="5940069" y="180009"/>
                  </a:lnTo>
                  <a:lnTo>
                    <a:pt x="5940069" y="3060001"/>
                  </a:lnTo>
                  <a:lnTo>
                    <a:pt x="5946521" y="3107715"/>
                  </a:lnTo>
                  <a:lnTo>
                    <a:pt x="5964733" y="3150666"/>
                  </a:lnTo>
                  <a:lnTo>
                    <a:pt x="5992939" y="3187128"/>
                  </a:lnTo>
                  <a:lnTo>
                    <a:pt x="6029401" y="3215335"/>
                  </a:lnTo>
                  <a:lnTo>
                    <a:pt x="6072352" y="3233547"/>
                  </a:lnTo>
                  <a:lnTo>
                    <a:pt x="6120066" y="3240011"/>
                  </a:lnTo>
                  <a:lnTo>
                    <a:pt x="11340071" y="3240011"/>
                  </a:lnTo>
                  <a:lnTo>
                    <a:pt x="11387773" y="3233547"/>
                  </a:lnTo>
                  <a:lnTo>
                    <a:pt x="11430737" y="3215335"/>
                  </a:lnTo>
                  <a:lnTo>
                    <a:pt x="11467186" y="3187128"/>
                  </a:lnTo>
                  <a:lnTo>
                    <a:pt x="11495405" y="3150666"/>
                  </a:lnTo>
                  <a:lnTo>
                    <a:pt x="11513604" y="3107715"/>
                  </a:lnTo>
                  <a:lnTo>
                    <a:pt x="11520068" y="3060001"/>
                  </a:lnTo>
                  <a:lnTo>
                    <a:pt x="11520068" y="180009"/>
                  </a:lnTo>
                  <a:close/>
                </a:path>
                <a:path w="11521440" h="6840855">
                  <a:moveTo>
                    <a:pt x="11521059" y="3780396"/>
                  </a:moveTo>
                  <a:lnTo>
                    <a:pt x="11514595" y="3732682"/>
                  </a:lnTo>
                  <a:lnTo>
                    <a:pt x="11496396" y="3689731"/>
                  </a:lnTo>
                  <a:lnTo>
                    <a:pt x="11468176" y="3653269"/>
                  </a:lnTo>
                  <a:lnTo>
                    <a:pt x="11431727" y="3625062"/>
                  </a:lnTo>
                  <a:lnTo>
                    <a:pt x="11388763" y="3606850"/>
                  </a:lnTo>
                  <a:lnTo>
                    <a:pt x="11341049" y="3600386"/>
                  </a:lnTo>
                  <a:lnTo>
                    <a:pt x="6121057" y="3600386"/>
                  </a:lnTo>
                  <a:lnTo>
                    <a:pt x="6073343" y="3606850"/>
                  </a:lnTo>
                  <a:lnTo>
                    <a:pt x="6030392" y="3625062"/>
                  </a:lnTo>
                  <a:lnTo>
                    <a:pt x="5993930" y="3653269"/>
                  </a:lnTo>
                  <a:lnTo>
                    <a:pt x="5965723" y="3689731"/>
                  </a:lnTo>
                  <a:lnTo>
                    <a:pt x="5947511" y="3732682"/>
                  </a:lnTo>
                  <a:lnTo>
                    <a:pt x="5941047" y="3780396"/>
                  </a:lnTo>
                  <a:lnTo>
                    <a:pt x="5941047" y="6660388"/>
                  </a:lnTo>
                  <a:lnTo>
                    <a:pt x="5947511" y="6708102"/>
                  </a:lnTo>
                  <a:lnTo>
                    <a:pt x="5965723" y="6751066"/>
                  </a:lnTo>
                  <a:lnTo>
                    <a:pt x="5993930" y="6787515"/>
                  </a:lnTo>
                  <a:lnTo>
                    <a:pt x="6030392" y="6815722"/>
                  </a:lnTo>
                  <a:lnTo>
                    <a:pt x="6073343" y="6833933"/>
                  </a:lnTo>
                  <a:lnTo>
                    <a:pt x="6121057" y="6840398"/>
                  </a:lnTo>
                  <a:lnTo>
                    <a:pt x="11341049" y="6840398"/>
                  </a:lnTo>
                  <a:lnTo>
                    <a:pt x="11388763" y="6833933"/>
                  </a:lnTo>
                  <a:lnTo>
                    <a:pt x="11431727" y="6815722"/>
                  </a:lnTo>
                  <a:lnTo>
                    <a:pt x="11468176" y="6787515"/>
                  </a:lnTo>
                  <a:lnTo>
                    <a:pt x="11496396" y="6751066"/>
                  </a:lnTo>
                  <a:lnTo>
                    <a:pt x="11514595" y="6708102"/>
                  </a:lnTo>
                  <a:lnTo>
                    <a:pt x="11521059" y="6660388"/>
                  </a:lnTo>
                  <a:lnTo>
                    <a:pt x="11521059" y="3780396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6652976" y="6067306"/>
              <a:ext cx="1800225" cy="1800225"/>
            </a:xfrm>
            <a:custGeom>
              <a:avLst/>
              <a:gdLst/>
              <a:ahLst/>
              <a:cxnLst/>
              <a:rect l="l" t="t" r="r" b="b"/>
              <a:pathLst>
                <a:path w="1800225" h="1800225">
                  <a:moveTo>
                    <a:pt x="900000" y="0"/>
                  </a:moveTo>
                  <a:lnTo>
                    <a:pt x="852202" y="1247"/>
                  </a:lnTo>
                  <a:lnTo>
                    <a:pt x="805054" y="4948"/>
                  </a:lnTo>
                  <a:lnTo>
                    <a:pt x="758618" y="11041"/>
                  </a:lnTo>
                  <a:lnTo>
                    <a:pt x="712955" y="19462"/>
                  </a:lnTo>
                  <a:lnTo>
                    <a:pt x="668130" y="30151"/>
                  </a:lnTo>
                  <a:lnTo>
                    <a:pt x="624203" y="43044"/>
                  </a:lnTo>
                  <a:lnTo>
                    <a:pt x="581236" y="58080"/>
                  </a:lnTo>
                  <a:lnTo>
                    <a:pt x="539293" y="75197"/>
                  </a:lnTo>
                  <a:lnTo>
                    <a:pt x="498435" y="94331"/>
                  </a:lnTo>
                  <a:lnTo>
                    <a:pt x="458724" y="115422"/>
                  </a:lnTo>
                  <a:lnTo>
                    <a:pt x="420223" y="138406"/>
                  </a:lnTo>
                  <a:lnTo>
                    <a:pt x="382993" y="163222"/>
                  </a:lnTo>
                  <a:lnTo>
                    <a:pt x="347098" y="189808"/>
                  </a:lnTo>
                  <a:lnTo>
                    <a:pt x="312599" y="218100"/>
                  </a:lnTo>
                  <a:lnTo>
                    <a:pt x="279558" y="248038"/>
                  </a:lnTo>
                  <a:lnTo>
                    <a:pt x="248038" y="279558"/>
                  </a:lnTo>
                  <a:lnTo>
                    <a:pt x="218100" y="312599"/>
                  </a:lnTo>
                  <a:lnTo>
                    <a:pt x="189808" y="347098"/>
                  </a:lnTo>
                  <a:lnTo>
                    <a:pt x="163222" y="382993"/>
                  </a:lnTo>
                  <a:lnTo>
                    <a:pt x="138406" y="420223"/>
                  </a:lnTo>
                  <a:lnTo>
                    <a:pt x="115422" y="458724"/>
                  </a:lnTo>
                  <a:lnTo>
                    <a:pt x="94331" y="498435"/>
                  </a:lnTo>
                  <a:lnTo>
                    <a:pt x="75197" y="539293"/>
                  </a:lnTo>
                  <a:lnTo>
                    <a:pt x="58080" y="581236"/>
                  </a:lnTo>
                  <a:lnTo>
                    <a:pt x="43044" y="624203"/>
                  </a:lnTo>
                  <a:lnTo>
                    <a:pt x="30151" y="668130"/>
                  </a:lnTo>
                  <a:lnTo>
                    <a:pt x="19462" y="712955"/>
                  </a:lnTo>
                  <a:lnTo>
                    <a:pt x="11041" y="758618"/>
                  </a:lnTo>
                  <a:lnTo>
                    <a:pt x="4948" y="805054"/>
                  </a:lnTo>
                  <a:lnTo>
                    <a:pt x="1247" y="852202"/>
                  </a:lnTo>
                  <a:lnTo>
                    <a:pt x="0" y="900000"/>
                  </a:lnTo>
                  <a:lnTo>
                    <a:pt x="1247" y="947798"/>
                  </a:lnTo>
                  <a:lnTo>
                    <a:pt x="4948" y="994946"/>
                  </a:lnTo>
                  <a:lnTo>
                    <a:pt x="11041" y="1041383"/>
                  </a:lnTo>
                  <a:lnTo>
                    <a:pt x="19462" y="1087045"/>
                  </a:lnTo>
                  <a:lnTo>
                    <a:pt x="30151" y="1131870"/>
                  </a:lnTo>
                  <a:lnTo>
                    <a:pt x="43044" y="1175797"/>
                  </a:lnTo>
                  <a:lnTo>
                    <a:pt x="58080" y="1218764"/>
                  </a:lnTo>
                  <a:lnTo>
                    <a:pt x="75197" y="1260707"/>
                  </a:lnTo>
                  <a:lnTo>
                    <a:pt x="94331" y="1301565"/>
                  </a:lnTo>
                  <a:lnTo>
                    <a:pt x="115422" y="1341276"/>
                  </a:lnTo>
                  <a:lnTo>
                    <a:pt x="138406" y="1379777"/>
                  </a:lnTo>
                  <a:lnTo>
                    <a:pt x="163222" y="1417006"/>
                  </a:lnTo>
                  <a:lnTo>
                    <a:pt x="189808" y="1452902"/>
                  </a:lnTo>
                  <a:lnTo>
                    <a:pt x="218100" y="1487401"/>
                  </a:lnTo>
                  <a:lnTo>
                    <a:pt x="248038" y="1520442"/>
                  </a:lnTo>
                  <a:lnTo>
                    <a:pt x="279558" y="1551962"/>
                  </a:lnTo>
                  <a:lnTo>
                    <a:pt x="312599" y="1581899"/>
                  </a:lnTo>
                  <a:lnTo>
                    <a:pt x="347098" y="1610192"/>
                  </a:lnTo>
                  <a:lnTo>
                    <a:pt x="382993" y="1636777"/>
                  </a:lnTo>
                  <a:lnTo>
                    <a:pt x="420223" y="1661593"/>
                  </a:lnTo>
                  <a:lnTo>
                    <a:pt x="458724" y="1684577"/>
                  </a:lnTo>
                  <a:lnTo>
                    <a:pt x="498435" y="1705668"/>
                  </a:lnTo>
                  <a:lnTo>
                    <a:pt x="539293" y="1724802"/>
                  </a:lnTo>
                  <a:lnTo>
                    <a:pt x="581236" y="1741919"/>
                  </a:lnTo>
                  <a:lnTo>
                    <a:pt x="624203" y="1756955"/>
                  </a:lnTo>
                  <a:lnTo>
                    <a:pt x="668130" y="1769848"/>
                  </a:lnTo>
                  <a:lnTo>
                    <a:pt x="712955" y="1780537"/>
                  </a:lnTo>
                  <a:lnTo>
                    <a:pt x="758618" y="1788959"/>
                  </a:lnTo>
                  <a:lnTo>
                    <a:pt x="805054" y="1795051"/>
                  </a:lnTo>
                  <a:lnTo>
                    <a:pt x="852202" y="1798752"/>
                  </a:lnTo>
                  <a:lnTo>
                    <a:pt x="900000" y="1800000"/>
                  </a:lnTo>
                  <a:lnTo>
                    <a:pt x="947798" y="1798752"/>
                  </a:lnTo>
                  <a:lnTo>
                    <a:pt x="994946" y="1795051"/>
                  </a:lnTo>
                  <a:lnTo>
                    <a:pt x="1041383" y="1788959"/>
                  </a:lnTo>
                  <a:lnTo>
                    <a:pt x="1087045" y="1780537"/>
                  </a:lnTo>
                  <a:lnTo>
                    <a:pt x="1131870" y="1769848"/>
                  </a:lnTo>
                  <a:lnTo>
                    <a:pt x="1175797" y="1756955"/>
                  </a:lnTo>
                  <a:lnTo>
                    <a:pt x="1218764" y="1741919"/>
                  </a:lnTo>
                  <a:lnTo>
                    <a:pt x="1260707" y="1724802"/>
                  </a:lnTo>
                  <a:lnTo>
                    <a:pt x="1301565" y="1705668"/>
                  </a:lnTo>
                  <a:lnTo>
                    <a:pt x="1341276" y="1684577"/>
                  </a:lnTo>
                  <a:lnTo>
                    <a:pt x="1379777" y="1661593"/>
                  </a:lnTo>
                  <a:lnTo>
                    <a:pt x="1417006" y="1636777"/>
                  </a:lnTo>
                  <a:lnTo>
                    <a:pt x="1452902" y="1610192"/>
                  </a:lnTo>
                  <a:lnTo>
                    <a:pt x="1487401" y="1581899"/>
                  </a:lnTo>
                  <a:lnTo>
                    <a:pt x="1520442" y="1551962"/>
                  </a:lnTo>
                  <a:lnTo>
                    <a:pt x="1551962" y="1520442"/>
                  </a:lnTo>
                  <a:lnTo>
                    <a:pt x="1581899" y="1487401"/>
                  </a:lnTo>
                  <a:lnTo>
                    <a:pt x="1610192" y="1452902"/>
                  </a:lnTo>
                  <a:lnTo>
                    <a:pt x="1636777" y="1417006"/>
                  </a:lnTo>
                  <a:lnTo>
                    <a:pt x="1661593" y="1379777"/>
                  </a:lnTo>
                  <a:lnTo>
                    <a:pt x="1684577" y="1341276"/>
                  </a:lnTo>
                  <a:lnTo>
                    <a:pt x="1705668" y="1301565"/>
                  </a:lnTo>
                  <a:lnTo>
                    <a:pt x="1724802" y="1260707"/>
                  </a:lnTo>
                  <a:lnTo>
                    <a:pt x="1741919" y="1218764"/>
                  </a:lnTo>
                  <a:lnTo>
                    <a:pt x="1756955" y="1175797"/>
                  </a:lnTo>
                  <a:lnTo>
                    <a:pt x="1769848" y="1131870"/>
                  </a:lnTo>
                  <a:lnTo>
                    <a:pt x="1780537" y="1087045"/>
                  </a:lnTo>
                  <a:lnTo>
                    <a:pt x="1788959" y="1041383"/>
                  </a:lnTo>
                  <a:lnTo>
                    <a:pt x="1795051" y="994946"/>
                  </a:lnTo>
                  <a:lnTo>
                    <a:pt x="1798752" y="947798"/>
                  </a:lnTo>
                  <a:lnTo>
                    <a:pt x="1800000" y="900000"/>
                  </a:lnTo>
                  <a:lnTo>
                    <a:pt x="1798752" y="852202"/>
                  </a:lnTo>
                  <a:lnTo>
                    <a:pt x="1795051" y="805054"/>
                  </a:lnTo>
                  <a:lnTo>
                    <a:pt x="1788959" y="758618"/>
                  </a:lnTo>
                  <a:lnTo>
                    <a:pt x="1780537" y="712955"/>
                  </a:lnTo>
                  <a:lnTo>
                    <a:pt x="1769848" y="668130"/>
                  </a:lnTo>
                  <a:lnTo>
                    <a:pt x="1756955" y="624203"/>
                  </a:lnTo>
                  <a:lnTo>
                    <a:pt x="1741919" y="581236"/>
                  </a:lnTo>
                  <a:lnTo>
                    <a:pt x="1724802" y="539293"/>
                  </a:lnTo>
                  <a:lnTo>
                    <a:pt x="1705668" y="498435"/>
                  </a:lnTo>
                  <a:lnTo>
                    <a:pt x="1684577" y="458724"/>
                  </a:lnTo>
                  <a:lnTo>
                    <a:pt x="1661593" y="420223"/>
                  </a:lnTo>
                  <a:lnTo>
                    <a:pt x="1636777" y="382993"/>
                  </a:lnTo>
                  <a:lnTo>
                    <a:pt x="1610192" y="347098"/>
                  </a:lnTo>
                  <a:lnTo>
                    <a:pt x="1581899" y="312599"/>
                  </a:lnTo>
                  <a:lnTo>
                    <a:pt x="1551962" y="279558"/>
                  </a:lnTo>
                  <a:lnTo>
                    <a:pt x="1520442" y="248038"/>
                  </a:lnTo>
                  <a:lnTo>
                    <a:pt x="1487401" y="218100"/>
                  </a:lnTo>
                  <a:lnTo>
                    <a:pt x="1452902" y="189808"/>
                  </a:lnTo>
                  <a:lnTo>
                    <a:pt x="1417006" y="163222"/>
                  </a:lnTo>
                  <a:lnTo>
                    <a:pt x="1379777" y="138406"/>
                  </a:lnTo>
                  <a:lnTo>
                    <a:pt x="1341276" y="115422"/>
                  </a:lnTo>
                  <a:lnTo>
                    <a:pt x="1301565" y="94331"/>
                  </a:lnTo>
                  <a:lnTo>
                    <a:pt x="1260707" y="75197"/>
                  </a:lnTo>
                  <a:lnTo>
                    <a:pt x="1218764" y="58080"/>
                  </a:lnTo>
                  <a:lnTo>
                    <a:pt x="1175797" y="43044"/>
                  </a:lnTo>
                  <a:lnTo>
                    <a:pt x="1131870" y="30151"/>
                  </a:lnTo>
                  <a:lnTo>
                    <a:pt x="1087045" y="19462"/>
                  </a:lnTo>
                  <a:lnTo>
                    <a:pt x="1041383" y="11041"/>
                  </a:lnTo>
                  <a:lnTo>
                    <a:pt x="994946" y="4948"/>
                  </a:lnTo>
                  <a:lnTo>
                    <a:pt x="947798" y="1247"/>
                  </a:lnTo>
                  <a:lnTo>
                    <a:pt x="900000" y="0"/>
                  </a:lnTo>
                  <a:close/>
                </a:path>
              </a:pathLst>
            </a:custGeom>
            <a:solidFill>
              <a:srgbClr val="F2AE6A">
                <a:alpha val="80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7178756" y="6419167"/>
              <a:ext cx="695325" cy="1122680"/>
            </a:xfrm>
            <a:custGeom>
              <a:avLst/>
              <a:gdLst/>
              <a:ahLst/>
              <a:cxnLst/>
              <a:rect l="l" t="t" r="r" b="b"/>
              <a:pathLst>
                <a:path w="695325" h="1122679">
                  <a:moveTo>
                    <a:pt x="694753" y="0"/>
                  </a:moveTo>
                  <a:lnTo>
                    <a:pt x="0" y="0"/>
                  </a:lnTo>
                  <a:lnTo>
                    <a:pt x="0" y="1122274"/>
                  </a:lnTo>
                  <a:lnTo>
                    <a:pt x="694753" y="1122274"/>
                  </a:lnTo>
                  <a:lnTo>
                    <a:pt x="694753" y="0"/>
                  </a:lnTo>
                  <a:close/>
                </a:path>
              </a:pathLst>
            </a:custGeom>
            <a:solidFill>
              <a:srgbClr val="000000">
                <a:alpha val="4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5" name="object 15"/>
          <p:cNvSpPr txBox="1"/>
          <p:nvPr/>
        </p:nvSpPr>
        <p:spPr>
          <a:xfrm>
            <a:off x="7178756" y="6419167"/>
            <a:ext cx="695325" cy="363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3355">
              <a:lnSpc>
                <a:spcPts val="2790"/>
              </a:lnSpc>
            </a:pP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01</a:t>
            </a:r>
            <a:endParaRPr sz="2400">
              <a:latin typeface="Tahoma"/>
              <a:cs typeface="Tahoma"/>
            </a:endParaRPr>
          </a:p>
        </p:txBody>
      </p:sp>
      <p:sp>
        <p:nvSpPr>
          <p:cNvPr id="16" name="object 16"/>
          <p:cNvSpPr txBox="1"/>
          <p:nvPr/>
        </p:nvSpPr>
        <p:spPr>
          <a:xfrm>
            <a:off x="7244329" y="6762886"/>
            <a:ext cx="597535" cy="7594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101</a:t>
            </a:r>
            <a:endParaRPr sz="2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5"/>
              </a:spcBef>
            </a:pPr>
            <a:r>
              <a:rPr sz="2400" b="1" spc="-30" dirty="0">
                <a:solidFill>
                  <a:srgbClr val="FFFFFF"/>
                </a:solidFill>
                <a:latin typeface="Tahoma"/>
                <a:cs typeface="Tahoma"/>
              </a:rPr>
              <a:t>112</a:t>
            </a:r>
            <a:endParaRPr sz="2400">
              <a:latin typeface="Tahoma"/>
              <a:cs typeface="Tahoma"/>
            </a:endParaRPr>
          </a:p>
        </p:txBody>
      </p:sp>
      <p:grpSp>
        <p:nvGrpSpPr>
          <p:cNvPr id="17" name="object 17"/>
          <p:cNvGrpSpPr/>
          <p:nvPr/>
        </p:nvGrpSpPr>
        <p:grpSpPr>
          <a:xfrm>
            <a:off x="13502171" y="3678649"/>
            <a:ext cx="1264285" cy="1264285"/>
            <a:chOff x="13502171" y="3678649"/>
            <a:chExt cx="1264285" cy="1264285"/>
          </a:xfrm>
        </p:grpSpPr>
        <p:sp>
          <p:nvSpPr>
            <p:cNvPr id="18" name="object 18"/>
            <p:cNvSpPr/>
            <p:nvPr/>
          </p:nvSpPr>
          <p:spPr>
            <a:xfrm>
              <a:off x="13549027" y="3721252"/>
              <a:ext cx="1179830" cy="1179830"/>
            </a:xfrm>
            <a:custGeom>
              <a:avLst/>
              <a:gdLst/>
              <a:ahLst/>
              <a:cxnLst/>
              <a:rect l="l" t="t" r="r" b="b"/>
              <a:pathLst>
                <a:path w="1179830" h="1179829">
                  <a:moveTo>
                    <a:pt x="1140026" y="0"/>
                  </a:moveTo>
                  <a:lnTo>
                    <a:pt x="39370" y="0"/>
                  </a:lnTo>
                  <a:lnTo>
                    <a:pt x="24054" y="3095"/>
                  </a:lnTo>
                  <a:lnTo>
                    <a:pt x="11539" y="11531"/>
                  </a:lnTo>
                  <a:lnTo>
                    <a:pt x="3096" y="24030"/>
                  </a:lnTo>
                  <a:lnTo>
                    <a:pt x="0" y="39315"/>
                  </a:lnTo>
                  <a:lnTo>
                    <a:pt x="0" y="1140007"/>
                  </a:lnTo>
                  <a:lnTo>
                    <a:pt x="3096" y="1155283"/>
                  </a:lnTo>
                  <a:lnTo>
                    <a:pt x="11539" y="1167775"/>
                  </a:lnTo>
                  <a:lnTo>
                    <a:pt x="24054" y="1176207"/>
                  </a:lnTo>
                  <a:lnTo>
                    <a:pt x="39370" y="1179301"/>
                  </a:lnTo>
                  <a:lnTo>
                    <a:pt x="1140026" y="1179301"/>
                  </a:lnTo>
                  <a:lnTo>
                    <a:pt x="1155314" y="1176207"/>
                  </a:lnTo>
                  <a:lnTo>
                    <a:pt x="1167806" y="1167775"/>
                  </a:lnTo>
                  <a:lnTo>
                    <a:pt x="1176233" y="1155283"/>
                  </a:lnTo>
                  <a:lnTo>
                    <a:pt x="1179324" y="1140007"/>
                  </a:lnTo>
                  <a:lnTo>
                    <a:pt x="1179324" y="39315"/>
                  </a:lnTo>
                  <a:lnTo>
                    <a:pt x="1176233" y="24030"/>
                  </a:lnTo>
                  <a:lnTo>
                    <a:pt x="1167806" y="11531"/>
                  </a:lnTo>
                  <a:lnTo>
                    <a:pt x="1155314" y="3095"/>
                  </a:lnTo>
                  <a:lnTo>
                    <a:pt x="114002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502171" y="3678649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4" h="1264285">
                  <a:moveTo>
                    <a:pt x="1162640" y="0"/>
                  </a:moveTo>
                  <a:lnTo>
                    <a:pt x="101127" y="0"/>
                  </a:lnTo>
                  <a:lnTo>
                    <a:pt x="61762" y="7943"/>
                  </a:lnTo>
                  <a:lnTo>
                    <a:pt x="29618" y="29605"/>
                  </a:lnTo>
                  <a:lnTo>
                    <a:pt x="7946" y="61735"/>
                  </a:lnTo>
                  <a:lnTo>
                    <a:pt x="0" y="101080"/>
                  </a:lnTo>
                  <a:lnTo>
                    <a:pt x="0" y="1162626"/>
                  </a:lnTo>
                  <a:lnTo>
                    <a:pt x="7946" y="1201969"/>
                  </a:lnTo>
                  <a:lnTo>
                    <a:pt x="29618" y="1234098"/>
                  </a:lnTo>
                  <a:lnTo>
                    <a:pt x="61762" y="1255760"/>
                  </a:lnTo>
                  <a:lnTo>
                    <a:pt x="101127" y="1263703"/>
                  </a:lnTo>
                  <a:lnTo>
                    <a:pt x="1162640" y="1263703"/>
                  </a:lnTo>
                  <a:lnTo>
                    <a:pt x="1201988" y="1255760"/>
                  </a:lnTo>
                  <a:lnTo>
                    <a:pt x="1234129" y="1234098"/>
                  </a:lnTo>
                  <a:lnTo>
                    <a:pt x="1255804" y="1201969"/>
                  </a:lnTo>
                  <a:lnTo>
                    <a:pt x="1256096" y="1200523"/>
                  </a:lnTo>
                  <a:lnTo>
                    <a:pt x="101127" y="1200523"/>
                  </a:lnTo>
                  <a:lnTo>
                    <a:pt x="86357" y="1197538"/>
                  </a:lnTo>
                  <a:lnTo>
                    <a:pt x="74287" y="1189406"/>
                  </a:lnTo>
                  <a:lnTo>
                    <a:pt x="66145" y="1177358"/>
                  </a:lnTo>
                  <a:lnTo>
                    <a:pt x="63158" y="1162626"/>
                  </a:lnTo>
                  <a:lnTo>
                    <a:pt x="63158" y="101080"/>
                  </a:lnTo>
                  <a:lnTo>
                    <a:pt x="66145" y="86339"/>
                  </a:lnTo>
                  <a:lnTo>
                    <a:pt x="74287" y="74284"/>
                  </a:lnTo>
                  <a:lnTo>
                    <a:pt x="86357" y="66147"/>
                  </a:lnTo>
                  <a:lnTo>
                    <a:pt x="101127" y="63160"/>
                  </a:lnTo>
                  <a:lnTo>
                    <a:pt x="1256092" y="63160"/>
                  </a:lnTo>
                  <a:lnTo>
                    <a:pt x="1255804" y="61735"/>
                  </a:lnTo>
                  <a:lnTo>
                    <a:pt x="1234129" y="29605"/>
                  </a:lnTo>
                  <a:lnTo>
                    <a:pt x="1201988" y="7943"/>
                  </a:lnTo>
                  <a:lnTo>
                    <a:pt x="1162640" y="0"/>
                  </a:lnTo>
                  <a:close/>
                </a:path>
                <a:path w="1264284" h="1264285">
                  <a:moveTo>
                    <a:pt x="1256092" y="63160"/>
                  </a:moveTo>
                  <a:lnTo>
                    <a:pt x="1162640" y="63160"/>
                  </a:lnTo>
                  <a:lnTo>
                    <a:pt x="1177385" y="66147"/>
                  </a:lnTo>
                  <a:lnTo>
                    <a:pt x="1189433" y="74284"/>
                  </a:lnTo>
                  <a:lnTo>
                    <a:pt x="1197561" y="86339"/>
                  </a:lnTo>
                  <a:lnTo>
                    <a:pt x="1200542" y="101080"/>
                  </a:lnTo>
                  <a:lnTo>
                    <a:pt x="1200542" y="1162626"/>
                  </a:lnTo>
                  <a:lnTo>
                    <a:pt x="1197561" y="1177358"/>
                  </a:lnTo>
                  <a:lnTo>
                    <a:pt x="1189433" y="1189406"/>
                  </a:lnTo>
                  <a:lnTo>
                    <a:pt x="1177385" y="1197538"/>
                  </a:lnTo>
                  <a:lnTo>
                    <a:pt x="1162640" y="1200523"/>
                  </a:lnTo>
                  <a:lnTo>
                    <a:pt x="1256096" y="1200523"/>
                  </a:lnTo>
                  <a:lnTo>
                    <a:pt x="1263754" y="1162626"/>
                  </a:lnTo>
                  <a:lnTo>
                    <a:pt x="1263754" y="101080"/>
                  </a:lnTo>
                  <a:lnTo>
                    <a:pt x="1256092" y="63160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0" name="object 20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597045" y="3786235"/>
              <a:ext cx="1089366" cy="1018184"/>
            </a:xfrm>
            <a:prstGeom prst="rect">
              <a:avLst/>
            </a:prstGeom>
          </p:spPr>
        </p:pic>
      </p:grpSp>
      <p:grpSp>
        <p:nvGrpSpPr>
          <p:cNvPr id="21" name="object 21"/>
          <p:cNvGrpSpPr/>
          <p:nvPr/>
        </p:nvGrpSpPr>
        <p:grpSpPr>
          <a:xfrm>
            <a:off x="13500913" y="5289034"/>
            <a:ext cx="1264285" cy="1264285"/>
            <a:chOff x="13500913" y="5289034"/>
            <a:chExt cx="1264285" cy="1264285"/>
          </a:xfrm>
        </p:grpSpPr>
        <p:sp>
          <p:nvSpPr>
            <p:cNvPr id="22" name="object 22"/>
            <p:cNvSpPr/>
            <p:nvPr/>
          </p:nvSpPr>
          <p:spPr>
            <a:xfrm>
              <a:off x="13540158" y="5326793"/>
              <a:ext cx="1188085" cy="1188085"/>
            </a:xfrm>
            <a:custGeom>
              <a:avLst/>
              <a:gdLst/>
              <a:ahLst/>
              <a:cxnLst/>
              <a:rect l="l" t="t" r="r" b="b"/>
              <a:pathLst>
                <a:path w="1188084" h="1188084">
                  <a:moveTo>
                    <a:pt x="1148212" y="0"/>
                  </a:moveTo>
                  <a:lnTo>
                    <a:pt x="39653" y="0"/>
                  </a:lnTo>
                  <a:lnTo>
                    <a:pt x="24228" y="3118"/>
                  </a:lnTo>
                  <a:lnTo>
                    <a:pt x="11622" y="11615"/>
                  </a:lnTo>
                  <a:lnTo>
                    <a:pt x="3119" y="24204"/>
                  </a:lnTo>
                  <a:lnTo>
                    <a:pt x="0" y="39599"/>
                  </a:lnTo>
                  <a:lnTo>
                    <a:pt x="0" y="1148191"/>
                  </a:lnTo>
                  <a:lnTo>
                    <a:pt x="3119" y="1163577"/>
                  </a:lnTo>
                  <a:lnTo>
                    <a:pt x="11622" y="1176160"/>
                  </a:lnTo>
                  <a:lnTo>
                    <a:pt x="24228" y="1184653"/>
                  </a:lnTo>
                  <a:lnTo>
                    <a:pt x="39653" y="1187770"/>
                  </a:lnTo>
                  <a:lnTo>
                    <a:pt x="1148212" y="1187770"/>
                  </a:lnTo>
                  <a:lnTo>
                    <a:pt x="1163608" y="1184653"/>
                  </a:lnTo>
                  <a:lnTo>
                    <a:pt x="1176190" y="1176160"/>
                  </a:lnTo>
                  <a:lnTo>
                    <a:pt x="1184677" y="1163577"/>
                  </a:lnTo>
                  <a:lnTo>
                    <a:pt x="1187790" y="1148191"/>
                  </a:lnTo>
                  <a:lnTo>
                    <a:pt x="1187790" y="39599"/>
                  </a:lnTo>
                  <a:lnTo>
                    <a:pt x="1184677" y="24204"/>
                  </a:lnTo>
                  <a:lnTo>
                    <a:pt x="1176190" y="11615"/>
                  </a:lnTo>
                  <a:lnTo>
                    <a:pt x="1163608" y="3118"/>
                  </a:lnTo>
                  <a:lnTo>
                    <a:pt x="114821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3500913" y="5289034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4" h="1264284">
                  <a:moveTo>
                    <a:pt x="1162641" y="0"/>
                  </a:moveTo>
                  <a:lnTo>
                    <a:pt x="101127" y="0"/>
                  </a:lnTo>
                  <a:lnTo>
                    <a:pt x="61763" y="7943"/>
                  </a:lnTo>
                  <a:lnTo>
                    <a:pt x="29618" y="29605"/>
                  </a:lnTo>
                  <a:lnTo>
                    <a:pt x="7946" y="61735"/>
                  </a:lnTo>
                  <a:lnTo>
                    <a:pt x="0" y="101080"/>
                  </a:lnTo>
                  <a:lnTo>
                    <a:pt x="0" y="1162626"/>
                  </a:lnTo>
                  <a:lnTo>
                    <a:pt x="7946" y="1201969"/>
                  </a:lnTo>
                  <a:lnTo>
                    <a:pt x="29618" y="1234098"/>
                  </a:lnTo>
                  <a:lnTo>
                    <a:pt x="61763" y="1255761"/>
                  </a:lnTo>
                  <a:lnTo>
                    <a:pt x="101127" y="1263704"/>
                  </a:lnTo>
                  <a:lnTo>
                    <a:pt x="1162641" y="1263704"/>
                  </a:lnTo>
                  <a:lnTo>
                    <a:pt x="1201988" y="1255761"/>
                  </a:lnTo>
                  <a:lnTo>
                    <a:pt x="1234130" y="1234098"/>
                  </a:lnTo>
                  <a:lnTo>
                    <a:pt x="1255805" y="1201969"/>
                  </a:lnTo>
                  <a:lnTo>
                    <a:pt x="1256097" y="1200524"/>
                  </a:lnTo>
                  <a:lnTo>
                    <a:pt x="101127" y="1200524"/>
                  </a:lnTo>
                  <a:lnTo>
                    <a:pt x="86357" y="1197539"/>
                  </a:lnTo>
                  <a:lnTo>
                    <a:pt x="74287" y="1189407"/>
                  </a:lnTo>
                  <a:lnTo>
                    <a:pt x="66145" y="1177358"/>
                  </a:lnTo>
                  <a:lnTo>
                    <a:pt x="63158" y="1162626"/>
                  </a:lnTo>
                  <a:lnTo>
                    <a:pt x="63158" y="101080"/>
                  </a:lnTo>
                  <a:lnTo>
                    <a:pt x="66145" y="86339"/>
                  </a:lnTo>
                  <a:lnTo>
                    <a:pt x="74287" y="74284"/>
                  </a:lnTo>
                  <a:lnTo>
                    <a:pt x="86357" y="66148"/>
                  </a:lnTo>
                  <a:lnTo>
                    <a:pt x="101127" y="63162"/>
                  </a:lnTo>
                  <a:lnTo>
                    <a:pt x="1256094" y="63162"/>
                  </a:lnTo>
                  <a:lnTo>
                    <a:pt x="1255805" y="61735"/>
                  </a:lnTo>
                  <a:lnTo>
                    <a:pt x="1234130" y="29605"/>
                  </a:lnTo>
                  <a:lnTo>
                    <a:pt x="1201988" y="7943"/>
                  </a:lnTo>
                  <a:lnTo>
                    <a:pt x="1162641" y="0"/>
                  </a:lnTo>
                  <a:close/>
                </a:path>
                <a:path w="1264284" h="1264284">
                  <a:moveTo>
                    <a:pt x="1256094" y="63162"/>
                  </a:moveTo>
                  <a:lnTo>
                    <a:pt x="1162641" y="63162"/>
                  </a:lnTo>
                  <a:lnTo>
                    <a:pt x="1177386" y="66148"/>
                  </a:lnTo>
                  <a:lnTo>
                    <a:pt x="1189434" y="74284"/>
                  </a:lnTo>
                  <a:lnTo>
                    <a:pt x="1197561" y="86339"/>
                  </a:lnTo>
                  <a:lnTo>
                    <a:pt x="1200542" y="101080"/>
                  </a:lnTo>
                  <a:lnTo>
                    <a:pt x="1200542" y="1162626"/>
                  </a:lnTo>
                  <a:lnTo>
                    <a:pt x="1197561" y="1177358"/>
                  </a:lnTo>
                  <a:lnTo>
                    <a:pt x="1189434" y="1189407"/>
                  </a:lnTo>
                  <a:lnTo>
                    <a:pt x="1177386" y="1197539"/>
                  </a:lnTo>
                  <a:lnTo>
                    <a:pt x="1162641" y="1200524"/>
                  </a:lnTo>
                  <a:lnTo>
                    <a:pt x="1256097" y="1200524"/>
                  </a:lnTo>
                  <a:lnTo>
                    <a:pt x="1263755" y="1162626"/>
                  </a:lnTo>
                  <a:lnTo>
                    <a:pt x="1263755" y="101080"/>
                  </a:lnTo>
                  <a:lnTo>
                    <a:pt x="1256094" y="63162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551847" y="5329548"/>
              <a:ext cx="1176613" cy="1175263"/>
            </a:xfrm>
            <a:prstGeom prst="rect">
              <a:avLst/>
            </a:prstGeom>
          </p:spPr>
        </p:pic>
      </p:grpSp>
      <p:grpSp>
        <p:nvGrpSpPr>
          <p:cNvPr id="25" name="object 25"/>
          <p:cNvGrpSpPr/>
          <p:nvPr/>
        </p:nvGrpSpPr>
        <p:grpSpPr>
          <a:xfrm>
            <a:off x="13497523" y="7289466"/>
            <a:ext cx="1264285" cy="1264285"/>
            <a:chOff x="13497523" y="7289466"/>
            <a:chExt cx="1264285" cy="1264285"/>
          </a:xfrm>
        </p:grpSpPr>
        <p:sp>
          <p:nvSpPr>
            <p:cNvPr id="26" name="object 26"/>
            <p:cNvSpPr/>
            <p:nvPr/>
          </p:nvSpPr>
          <p:spPr>
            <a:xfrm>
              <a:off x="13539110" y="7327227"/>
              <a:ext cx="1183005" cy="1183005"/>
            </a:xfrm>
            <a:custGeom>
              <a:avLst/>
              <a:gdLst/>
              <a:ahLst/>
              <a:cxnLst/>
              <a:rect l="l" t="t" r="r" b="b"/>
              <a:pathLst>
                <a:path w="1183005" h="1183004">
                  <a:moveTo>
                    <a:pt x="1143518" y="0"/>
                  </a:moveTo>
                  <a:lnTo>
                    <a:pt x="39491" y="0"/>
                  </a:lnTo>
                  <a:lnTo>
                    <a:pt x="24128" y="3105"/>
                  </a:lnTo>
                  <a:lnTo>
                    <a:pt x="11574" y="11567"/>
                  </a:lnTo>
                  <a:lnTo>
                    <a:pt x="3106" y="24105"/>
                  </a:lnTo>
                  <a:lnTo>
                    <a:pt x="0" y="39437"/>
                  </a:lnTo>
                  <a:lnTo>
                    <a:pt x="0" y="1143496"/>
                  </a:lnTo>
                  <a:lnTo>
                    <a:pt x="3106" y="1158819"/>
                  </a:lnTo>
                  <a:lnTo>
                    <a:pt x="11574" y="1171350"/>
                  </a:lnTo>
                  <a:lnTo>
                    <a:pt x="24128" y="1179809"/>
                  </a:lnTo>
                  <a:lnTo>
                    <a:pt x="39491" y="1182913"/>
                  </a:lnTo>
                  <a:lnTo>
                    <a:pt x="1143518" y="1182913"/>
                  </a:lnTo>
                  <a:lnTo>
                    <a:pt x="1158853" y="1179809"/>
                  </a:lnTo>
                  <a:lnTo>
                    <a:pt x="1171383" y="1171350"/>
                  </a:lnTo>
                  <a:lnTo>
                    <a:pt x="1179835" y="1158819"/>
                  </a:lnTo>
                  <a:lnTo>
                    <a:pt x="1182935" y="1143496"/>
                  </a:lnTo>
                  <a:lnTo>
                    <a:pt x="1182935" y="39437"/>
                  </a:lnTo>
                  <a:lnTo>
                    <a:pt x="1179835" y="24105"/>
                  </a:lnTo>
                  <a:lnTo>
                    <a:pt x="1171383" y="11567"/>
                  </a:lnTo>
                  <a:lnTo>
                    <a:pt x="1158853" y="3105"/>
                  </a:lnTo>
                  <a:lnTo>
                    <a:pt x="11435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497523" y="7289466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4" h="1264284">
                  <a:moveTo>
                    <a:pt x="1162641" y="0"/>
                  </a:moveTo>
                  <a:lnTo>
                    <a:pt x="101127" y="0"/>
                  </a:lnTo>
                  <a:lnTo>
                    <a:pt x="61763" y="7943"/>
                  </a:lnTo>
                  <a:lnTo>
                    <a:pt x="29618" y="29606"/>
                  </a:lnTo>
                  <a:lnTo>
                    <a:pt x="7946" y="61735"/>
                  </a:lnTo>
                  <a:lnTo>
                    <a:pt x="0" y="101080"/>
                  </a:lnTo>
                  <a:lnTo>
                    <a:pt x="0" y="1162627"/>
                  </a:lnTo>
                  <a:lnTo>
                    <a:pt x="7946" y="1201970"/>
                  </a:lnTo>
                  <a:lnTo>
                    <a:pt x="29618" y="1234099"/>
                  </a:lnTo>
                  <a:lnTo>
                    <a:pt x="61763" y="1255761"/>
                  </a:lnTo>
                  <a:lnTo>
                    <a:pt x="101127" y="1263704"/>
                  </a:lnTo>
                  <a:lnTo>
                    <a:pt x="1162641" y="1263704"/>
                  </a:lnTo>
                  <a:lnTo>
                    <a:pt x="1201988" y="1255761"/>
                  </a:lnTo>
                  <a:lnTo>
                    <a:pt x="1234130" y="1234099"/>
                  </a:lnTo>
                  <a:lnTo>
                    <a:pt x="1255805" y="1201970"/>
                  </a:lnTo>
                  <a:lnTo>
                    <a:pt x="1256097" y="1200524"/>
                  </a:lnTo>
                  <a:lnTo>
                    <a:pt x="101127" y="1200524"/>
                  </a:lnTo>
                  <a:lnTo>
                    <a:pt x="86357" y="1197540"/>
                  </a:lnTo>
                  <a:lnTo>
                    <a:pt x="74287" y="1189407"/>
                  </a:lnTo>
                  <a:lnTo>
                    <a:pt x="66145" y="1177359"/>
                  </a:lnTo>
                  <a:lnTo>
                    <a:pt x="63158" y="1162627"/>
                  </a:lnTo>
                  <a:lnTo>
                    <a:pt x="63158" y="101080"/>
                  </a:lnTo>
                  <a:lnTo>
                    <a:pt x="66145" y="86339"/>
                  </a:lnTo>
                  <a:lnTo>
                    <a:pt x="74287" y="74284"/>
                  </a:lnTo>
                  <a:lnTo>
                    <a:pt x="86357" y="66148"/>
                  </a:lnTo>
                  <a:lnTo>
                    <a:pt x="101127" y="63162"/>
                  </a:lnTo>
                  <a:lnTo>
                    <a:pt x="1256093" y="63162"/>
                  </a:lnTo>
                  <a:lnTo>
                    <a:pt x="1255805" y="61735"/>
                  </a:lnTo>
                  <a:lnTo>
                    <a:pt x="1234130" y="29606"/>
                  </a:lnTo>
                  <a:lnTo>
                    <a:pt x="1201988" y="7943"/>
                  </a:lnTo>
                  <a:lnTo>
                    <a:pt x="1162641" y="0"/>
                  </a:lnTo>
                  <a:close/>
                </a:path>
                <a:path w="1264284" h="1264284">
                  <a:moveTo>
                    <a:pt x="1256093" y="63162"/>
                  </a:moveTo>
                  <a:lnTo>
                    <a:pt x="1162641" y="63162"/>
                  </a:lnTo>
                  <a:lnTo>
                    <a:pt x="1177385" y="66148"/>
                  </a:lnTo>
                  <a:lnTo>
                    <a:pt x="1189434" y="74284"/>
                  </a:lnTo>
                  <a:lnTo>
                    <a:pt x="1197561" y="86339"/>
                  </a:lnTo>
                  <a:lnTo>
                    <a:pt x="1200542" y="101080"/>
                  </a:lnTo>
                  <a:lnTo>
                    <a:pt x="1200542" y="1162627"/>
                  </a:lnTo>
                  <a:lnTo>
                    <a:pt x="1197561" y="1177359"/>
                  </a:lnTo>
                  <a:lnTo>
                    <a:pt x="1189434" y="1189407"/>
                  </a:lnTo>
                  <a:lnTo>
                    <a:pt x="1177385" y="1197540"/>
                  </a:lnTo>
                  <a:lnTo>
                    <a:pt x="1162641" y="1200524"/>
                  </a:lnTo>
                  <a:lnTo>
                    <a:pt x="1256097" y="1200524"/>
                  </a:lnTo>
                  <a:lnTo>
                    <a:pt x="1263755" y="1162627"/>
                  </a:lnTo>
                  <a:lnTo>
                    <a:pt x="1263755" y="101080"/>
                  </a:lnTo>
                  <a:lnTo>
                    <a:pt x="1256093" y="63162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8" name="object 28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579668" y="7604121"/>
              <a:ext cx="1106657" cy="634395"/>
            </a:xfrm>
            <a:prstGeom prst="rect">
              <a:avLst/>
            </a:prstGeom>
          </p:spPr>
        </p:pic>
      </p:grpSp>
      <p:grpSp>
        <p:nvGrpSpPr>
          <p:cNvPr id="29" name="object 29"/>
          <p:cNvGrpSpPr/>
          <p:nvPr/>
        </p:nvGrpSpPr>
        <p:grpSpPr>
          <a:xfrm>
            <a:off x="13500551" y="8883481"/>
            <a:ext cx="1264285" cy="1264285"/>
            <a:chOff x="13500551" y="8883481"/>
            <a:chExt cx="1264285" cy="1264285"/>
          </a:xfrm>
        </p:grpSpPr>
        <p:sp>
          <p:nvSpPr>
            <p:cNvPr id="30" name="object 30"/>
            <p:cNvSpPr/>
            <p:nvPr/>
          </p:nvSpPr>
          <p:spPr>
            <a:xfrm>
              <a:off x="13535027" y="8915504"/>
              <a:ext cx="1191260" cy="1191260"/>
            </a:xfrm>
            <a:custGeom>
              <a:avLst/>
              <a:gdLst/>
              <a:ahLst/>
              <a:cxnLst/>
              <a:rect l="l" t="t" r="r" b="b"/>
              <a:pathLst>
                <a:path w="1191259" h="1191259">
                  <a:moveTo>
                    <a:pt x="1151129" y="0"/>
                  </a:moveTo>
                  <a:lnTo>
                    <a:pt x="39754" y="0"/>
                  </a:lnTo>
                  <a:lnTo>
                    <a:pt x="24289" y="3126"/>
                  </a:lnTo>
                  <a:lnTo>
                    <a:pt x="11652" y="11644"/>
                  </a:lnTo>
                  <a:lnTo>
                    <a:pt x="3127" y="24264"/>
                  </a:lnTo>
                  <a:lnTo>
                    <a:pt x="0" y="39696"/>
                  </a:lnTo>
                  <a:lnTo>
                    <a:pt x="0" y="1151106"/>
                  </a:lnTo>
                  <a:lnTo>
                    <a:pt x="3127" y="1166531"/>
                  </a:lnTo>
                  <a:lnTo>
                    <a:pt x="11652" y="1179146"/>
                  </a:lnTo>
                  <a:lnTo>
                    <a:pt x="24289" y="1187661"/>
                  </a:lnTo>
                  <a:lnTo>
                    <a:pt x="39754" y="1190786"/>
                  </a:lnTo>
                  <a:lnTo>
                    <a:pt x="1151129" y="1190786"/>
                  </a:lnTo>
                  <a:lnTo>
                    <a:pt x="1166565" y="1187661"/>
                  </a:lnTo>
                  <a:lnTo>
                    <a:pt x="1179179" y="1179146"/>
                  </a:lnTo>
                  <a:lnTo>
                    <a:pt x="1187687" y="1166531"/>
                  </a:lnTo>
                  <a:lnTo>
                    <a:pt x="1190807" y="1151106"/>
                  </a:lnTo>
                  <a:lnTo>
                    <a:pt x="1190807" y="39696"/>
                  </a:lnTo>
                  <a:lnTo>
                    <a:pt x="1187687" y="24264"/>
                  </a:lnTo>
                  <a:lnTo>
                    <a:pt x="1179179" y="11644"/>
                  </a:lnTo>
                  <a:lnTo>
                    <a:pt x="1166565" y="3126"/>
                  </a:lnTo>
                  <a:lnTo>
                    <a:pt x="115112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562600" y="9066920"/>
              <a:ext cx="760823" cy="950450"/>
            </a:xfrm>
            <a:prstGeom prst="rect">
              <a:avLst/>
            </a:prstGeom>
          </p:spPr>
        </p:pic>
        <p:pic>
          <p:nvPicPr>
            <p:cNvPr id="32" name="object 32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4206630" y="9013421"/>
              <a:ext cx="480787" cy="966378"/>
            </a:xfrm>
            <a:prstGeom prst="rect">
              <a:avLst/>
            </a:prstGeom>
          </p:spPr>
        </p:pic>
        <p:sp>
          <p:nvSpPr>
            <p:cNvPr id="33" name="object 33"/>
            <p:cNvSpPr/>
            <p:nvPr/>
          </p:nvSpPr>
          <p:spPr>
            <a:xfrm>
              <a:off x="13500551" y="8883481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4" h="1264284">
                  <a:moveTo>
                    <a:pt x="1162641" y="0"/>
                  </a:moveTo>
                  <a:lnTo>
                    <a:pt x="101127" y="0"/>
                  </a:lnTo>
                  <a:lnTo>
                    <a:pt x="61762" y="7943"/>
                  </a:lnTo>
                  <a:lnTo>
                    <a:pt x="29618" y="29606"/>
                  </a:lnTo>
                  <a:lnTo>
                    <a:pt x="7946" y="61736"/>
                  </a:lnTo>
                  <a:lnTo>
                    <a:pt x="0" y="101081"/>
                  </a:lnTo>
                  <a:lnTo>
                    <a:pt x="0" y="1162627"/>
                  </a:lnTo>
                  <a:lnTo>
                    <a:pt x="7946" y="1201970"/>
                  </a:lnTo>
                  <a:lnTo>
                    <a:pt x="29618" y="1234099"/>
                  </a:lnTo>
                  <a:lnTo>
                    <a:pt x="61762" y="1255761"/>
                  </a:lnTo>
                  <a:lnTo>
                    <a:pt x="101127" y="1263704"/>
                  </a:lnTo>
                  <a:lnTo>
                    <a:pt x="1162641" y="1263704"/>
                  </a:lnTo>
                  <a:lnTo>
                    <a:pt x="1201988" y="1255761"/>
                  </a:lnTo>
                  <a:lnTo>
                    <a:pt x="1234129" y="1234099"/>
                  </a:lnTo>
                  <a:lnTo>
                    <a:pt x="1255804" y="1201970"/>
                  </a:lnTo>
                  <a:lnTo>
                    <a:pt x="1256096" y="1200524"/>
                  </a:lnTo>
                  <a:lnTo>
                    <a:pt x="101127" y="1200524"/>
                  </a:lnTo>
                  <a:lnTo>
                    <a:pt x="86357" y="1197540"/>
                  </a:lnTo>
                  <a:lnTo>
                    <a:pt x="74287" y="1189407"/>
                  </a:lnTo>
                  <a:lnTo>
                    <a:pt x="66145" y="1177359"/>
                  </a:lnTo>
                  <a:lnTo>
                    <a:pt x="63158" y="1162627"/>
                  </a:lnTo>
                  <a:lnTo>
                    <a:pt x="63158" y="101081"/>
                  </a:lnTo>
                  <a:lnTo>
                    <a:pt x="66145" y="86340"/>
                  </a:lnTo>
                  <a:lnTo>
                    <a:pt x="74287" y="74284"/>
                  </a:lnTo>
                  <a:lnTo>
                    <a:pt x="86357" y="66148"/>
                  </a:lnTo>
                  <a:lnTo>
                    <a:pt x="101127" y="63162"/>
                  </a:lnTo>
                  <a:lnTo>
                    <a:pt x="1256092" y="63162"/>
                  </a:lnTo>
                  <a:lnTo>
                    <a:pt x="1255804" y="61736"/>
                  </a:lnTo>
                  <a:lnTo>
                    <a:pt x="1234129" y="29606"/>
                  </a:lnTo>
                  <a:lnTo>
                    <a:pt x="1201988" y="7943"/>
                  </a:lnTo>
                  <a:lnTo>
                    <a:pt x="1162641" y="0"/>
                  </a:lnTo>
                  <a:close/>
                </a:path>
                <a:path w="1264284" h="1264284">
                  <a:moveTo>
                    <a:pt x="1256092" y="63162"/>
                  </a:moveTo>
                  <a:lnTo>
                    <a:pt x="1162641" y="63162"/>
                  </a:lnTo>
                  <a:lnTo>
                    <a:pt x="1177385" y="66148"/>
                  </a:lnTo>
                  <a:lnTo>
                    <a:pt x="1189434" y="74284"/>
                  </a:lnTo>
                  <a:lnTo>
                    <a:pt x="1197561" y="86340"/>
                  </a:lnTo>
                  <a:lnTo>
                    <a:pt x="1200542" y="101081"/>
                  </a:lnTo>
                  <a:lnTo>
                    <a:pt x="1200542" y="1162627"/>
                  </a:lnTo>
                  <a:lnTo>
                    <a:pt x="1197561" y="1177359"/>
                  </a:lnTo>
                  <a:lnTo>
                    <a:pt x="1189434" y="1189407"/>
                  </a:lnTo>
                  <a:lnTo>
                    <a:pt x="1177385" y="1197540"/>
                  </a:lnTo>
                  <a:lnTo>
                    <a:pt x="1162641" y="1200524"/>
                  </a:lnTo>
                  <a:lnTo>
                    <a:pt x="1256096" y="1200524"/>
                  </a:lnTo>
                  <a:lnTo>
                    <a:pt x="1263754" y="1162627"/>
                  </a:lnTo>
                  <a:lnTo>
                    <a:pt x="1263754" y="101081"/>
                  </a:lnTo>
                  <a:lnTo>
                    <a:pt x="1256092" y="63162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4" name="object 34"/>
          <p:cNvGrpSpPr/>
          <p:nvPr/>
        </p:nvGrpSpPr>
        <p:grpSpPr>
          <a:xfrm>
            <a:off x="350560" y="3401828"/>
            <a:ext cx="12207875" cy="7135495"/>
            <a:chOff x="350560" y="3401828"/>
            <a:chExt cx="12207875" cy="7135495"/>
          </a:xfrm>
        </p:grpSpPr>
        <p:sp>
          <p:nvSpPr>
            <p:cNvPr id="35" name="object 35"/>
            <p:cNvSpPr/>
            <p:nvPr/>
          </p:nvSpPr>
          <p:spPr>
            <a:xfrm>
              <a:off x="392399" y="5323194"/>
              <a:ext cx="1183640" cy="1183640"/>
            </a:xfrm>
            <a:custGeom>
              <a:avLst/>
              <a:gdLst/>
              <a:ahLst/>
              <a:cxnLst/>
              <a:rect l="l" t="t" r="r" b="b"/>
              <a:pathLst>
                <a:path w="1183640" h="1183640">
                  <a:moveTo>
                    <a:pt x="1143659" y="0"/>
                  </a:moveTo>
                  <a:lnTo>
                    <a:pt x="39495" y="0"/>
                  </a:lnTo>
                  <a:lnTo>
                    <a:pt x="24131" y="3105"/>
                  </a:lnTo>
                  <a:lnTo>
                    <a:pt x="11576" y="11569"/>
                  </a:lnTo>
                  <a:lnTo>
                    <a:pt x="3106" y="24108"/>
                  </a:lnTo>
                  <a:lnTo>
                    <a:pt x="0" y="39441"/>
                  </a:lnTo>
                  <a:lnTo>
                    <a:pt x="0" y="1143640"/>
                  </a:lnTo>
                  <a:lnTo>
                    <a:pt x="3106" y="1158964"/>
                  </a:lnTo>
                  <a:lnTo>
                    <a:pt x="11576" y="1171496"/>
                  </a:lnTo>
                  <a:lnTo>
                    <a:pt x="24131" y="1179956"/>
                  </a:lnTo>
                  <a:lnTo>
                    <a:pt x="39495" y="1183060"/>
                  </a:lnTo>
                  <a:lnTo>
                    <a:pt x="1143659" y="1183060"/>
                  </a:lnTo>
                  <a:lnTo>
                    <a:pt x="1158996" y="1179956"/>
                  </a:lnTo>
                  <a:lnTo>
                    <a:pt x="1171528" y="1171496"/>
                  </a:lnTo>
                  <a:lnTo>
                    <a:pt x="1179981" y="1158964"/>
                  </a:lnTo>
                  <a:lnTo>
                    <a:pt x="1183082" y="1143640"/>
                  </a:lnTo>
                  <a:lnTo>
                    <a:pt x="1183082" y="39441"/>
                  </a:lnTo>
                  <a:lnTo>
                    <a:pt x="1179981" y="24108"/>
                  </a:lnTo>
                  <a:lnTo>
                    <a:pt x="1171528" y="11569"/>
                  </a:lnTo>
                  <a:lnTo>
                    <a:pt x="1158996" y="3105"/>
                  </a:lnTo>
                  <a:lnTo>
                    <a:pt x="114365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350560" y="5285433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5" h="1264284">
                  <a:moveTo>
                    <a:pt x="1162641" y="0"/>
                  </a:moveTo>
                  <a:lnTo>
                    <a:pt x="101127" y="0"/>
                  </a:lnTo>
                  <a:lnTo>
                    <a:pt x="61763" y="7943"/>
                  </a:lnTo>
                  <a:lnTo>
                    <a:pt x="29618" y="29605"/>
                  </a:lnTo>
                  <a:lnTo>
                    <a:pt x="7946" y="61735"/>
                  </a:lnTo>
                  <a:lnTo>
                    <a:pt x="0" y="101080"/>
                  </a:lnTo>
                  <a:lnTo>
                    <a:pt x="0" y="1162627"/>
                  </a:lnTo>
                  <a:lnTo>
                    <a:pt x="7946" y="1201970"/>
                  </a:lnTo>
                  <a:lnTo>
                    <a:pt x="29618" y="1234099"/>
                  </a:lnTo>
                  <a:lnTo>
                    <a:pt x="61763" y="1255761"/>
                  </a:lnTo>
                  <a:lnTo>
                    <a:pt x="101127" y="1263704"/>
                  </a:lnTo>
                  <a:lnTo>
                    <a:pt x="1162641" y="1263704"/>
                  </a:lnTo>
                  <a:lnTo>
                    <a:pt x="1201988" y="1255761"/>
                  </a:lnTo>
                  <a:lnTo>
                    <a:pt x="1234130" y="1234099"/>
                  </a:lnTo>
                  <a:lnTo>
                    <a:pt x="1255805" y="1201970"/>
                  </a:lnTo>
                  <a:lnTo>
                    <a:pt x="1256097" y="1200524"/>
                  </a:lnTo>
                  <a:lnTo>
                    <a:pt x="101127" y="1200524"/>
                  </a:lnTo>
                  <a:lnTo>
                    <a:pt x="86357" y="1197539"/>
                  </a:lnTo>
                  <a:lnTo>
                    <a:pt x="74287" y="1189407"/>
                  </a:lnTo>
                  <a:lnTo>
                    <a:pt x="66145" y="1177359"/>
                  </a:lnTo>
                  <a:lnTo>
                    <a:pt x="63158" y="1162627"/>
                  </a:lnTo>
                  <a:lnTo>
                    <a:pt x="63158" y="101080"/>
                  </a:lnTo>
                  <a:lnTo>
                    <a:pt x="66145" y="86339"/>
                  </a:lnTo>
                  <a:lnTo>
                    <a:pt x="74287" y="74284"/>
                  </a:lnTo>
                  <a:lnTo>
                    <a:pt x="86357" y="66148"/>
                  </a:lnTo>
                  <a:lnTo>
                    <a:pt x="101127" y="63162"/>
                  </a:lnTo>
                  <a:lnTo>
                    <a:pt x="1256094" y="63162"/>
                  </a:lnTo>
                  <a:lnTo>
                    <a:pt x="1255805" y="61735"/>
                  </a:lnTo>
                  <a:lnTo>
                    <a:pt x="1234130" y="29605"/>
                  </a:lnTo>
                  <a:lnTo>
                    <a:pt x="1201988" y="7943"/>
                  </a:lnTo>
                  <a:lnTo>
                    <a:pt x="1162641" y="0"/>
                  </a:lnTo>
                  <a:close/>
                </a:path>
                <a:path w="1264285" h="1264284">
                  <a:moveTo>
                    <a:pt x="1256094" y="63162"/>
                  </a:moveTo>
                  <a:lnTo>
                    <a:pt x="1162641" y="63162"/>
                  </a:lnTo>
                  <a:lnTo>
                    <a:pt x="1177385" y="66148"/>
                  </a:lnTo>
                  <a:lnTo>
                    <a:pt x="1189434" y="74284"/>
                  </a:lnTo>
                  <a:lnTo>
                    <a:pt x="1197561" y="86339"/>
                  </a:lnTo>
                  <a:lnTo>
                    <a:pt x="1200542" y="101080"/>
                  </a:lnTo>
                  <a:lnTo>
                    <a:pt x="1200542" y="1162627"/>
                  </a:lnTo>
                  <a:lnTo>
                    <a:pt x="1197561" y="1177359"/>
                  </a:lnTo>
                  <a:lnTo>
                    <a:pt x="1189434" y="1189407"/>
                  </a:lnTo>
                  <a:lnTo>
                    <a:pt x="1177385" y="1197539"/>
                  </a:lnTo>
                  <a:lnTo>
                    <a:pt x="1162641" y="1200524"/>
                  </a:lnTo>
                  <a:lnTo>
                    <a:pt x="1256097" y="1200524"/>
                  </a:lnTo>
                  <a:lnTo>
                    <a:pt x="1263755" y="1162627"/>
                  </a:lnTo>
                  <a:lnTo>
                    <a:pt x="1263755" y="101080"/>
                  </a:lnTo>
                  <a:lnTo>
                    <a:pt x="1256094" y="63162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7" name="object 37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419691" y="5455335"/>
              <a:ext cx="1116266" cy="909914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6720141" y="6051351"/>
              <a:ext cx="1678305" cy="730885"/>
            </a:xfrm>
            <a:custGeom>
              <a:avLst/>
              <a:gdLst/>
              <a:ahLst/>
              <a:cxnLst/>
              <a:rect l="l" t="t" r="r" b="b"/>
              <a:pathLst>
                <a:path w="1678304" h="730884">
                  <a:moveTo>
                    <a:pt x="1671213" y="0"/>
                  </a:moveTo>
                  <a:lnTo>
                    <a:pt x="0" y="0"/>
                  </a:lnTo>
                  <a:lnTo>
                    <a:pt x="7048" y="730526"/>
                  </a:lnTo>
                  <a:lnTo>
                    <a:pt x="1678263" y="730526"/>
                  </a:lnTo>
                  <a:lnTo>
                    <a:pt x="1671213" y="0"/>
                  </a:lnTo>
                  <a:close/>
                </a:path>
              </a:pathLst>
            </a:custGeom>
            <a:solidFill>
              <a:srgbClr val="000000">
                <a:alpha val="4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6802109" y="6135642"/>
              <a:ext cx="1508125" cy="541655"/>
            </a:xfrm>
            <a:custGeom>
              <a:avLst/>
              <a:gdLst/>
              <a:ahLst/>
              <a:cxnLst/>
              <a:rect l="l" t="t" r="r" b="b"/>
              <a:pathLst>
                <a:path w="1508125" h="541654">
                  <a:moveTo>
                    <a:pt x="82996" y="463575"/>
                  </a:moveTo>
                  <a:lnTo>
                    <a:pt x="27773" y="463575"/>
                  </a:lnTo>
                  <a:lnTo>
                    <a:pt x="85690" y="492785"/>
                  </a:lnTo>
                  <a:lnTo>
                    <a:pt x="97473" y="471195"/>
                  </a:lnTo>
                  <a:lnTo>
                    <a:pt x="82996" y="463575"/>
                  </a:lnTo>
                  <a:close/>
                </a:path>
                <a:path w="1508125" h="541654">
                  <a:moveTo>
                    <a:pt x="35215" y="410235"/>
                  </a:moveTo>
                  <a:lnTo>
                    <a:pt x="0" y="477545"/>
                  </a:lnTo>
                  <a:lnTo>
                    <a:pt x="16062" y="485165"/>
                  </a:lnTo>
                  <a:lnTo>
                    <a:pt x="27773" y="463575"/>
                  </a:lnTo>
                  <a:lnTo>
                    <a:pt x="82996" y="463575"/>
                  </a:lnTo>
                  <a:lnTo>
                    <a:pt x="39564" y="440715"/>
                  </a:lnTo>
                  <a:lnTo>
                    <a:pt x="51278" y="417855"/>
                  </a:lnTo>
                  <a:lnTo>
                    <a:pt x="35215" y="410235"/>
                  </a:lnTo>
                  <a:close/>
                </a:path>
                <a:path w="1508125" h="541654">
                  <a:moveTo>
                    <a:pt x="96931" y="341655"/>
                  </a:moveTo>
                  <a:lnTo>
                    <a:pt x="60373" y="368325"/>
                  </a:lnTo>
                  <a:lnTo>
                    <a:pt x="56238" y="384835"/>
                  </a:lnTo>
                  <a:lnTo>
                    <a:pt x="57028" y="392455"/>
                  </a:lnTo>
                  <a:lnTo>
                    <a:pt x="94307" y="429285"/>
                  </a:lnTo>
                  <a:lnTo>
                    <a:pt x="102626" y="430555"/>
                  </a:lnTo>
                  <a:lnTo>
                    <a:pt x="110832" y="429285"/>
                  </a:lnTo>
                  <a:lnTo>
                    <a:pt x="118794" y="426745"/>
                  </a:lnTo>
                  <a:lnTo>
                    <a:pt x="126358" y="421665"/>
                  </a:lnTo>
                  <a:lnTo>
                    <a:pt x="133524" y="415315"/>
                  </a:lnTo>
                  <a:lnTo>
                    <a:pt x="140295" y="406425"/>
                  </a:lnTo>
                  <a:lnTo>
                    <a:pt x="101951" y="406425"/>
                  </a:lnTo>
                  <a:lnTo>
                    <a:pt x="98849" y="405155"/>
                  </a:lnTo>
                  <a:lnTo>
                    <a:pt x="95515" y="402615"/>
                  </a:lnTo>
                  <a:lnTo>
                    <a:pt x="101699" y="393725"/>
                  </a:lnTo>
                  <a:lnTo>
                    <a:pt x="82572" y="393725"/>
                  </a:lnTo>
                  <a:lnTo>
                    <a:pt x="78422" y="391185"/>
                  </a:lnTo>
                  <a:lnTo>
                    <a:pt x="75885" y="387375"/>
                  </a:lnTo>
                  <a:lnTo>
                    <a:pt x="74037" y="378485"/>
                  </a:lnTo>
                  <a:lnTo>
                    <a:pt x="75002" y="374675"/>
                  </a:lnTo>
                  <a:lnTo>
                    <a:pt x="80625" y="367055"/>
                  </a:lnTo>
                  <a:lnTo>
                    <a:pt x="83873" y="364515"/>
                  </a:lnTo>
                  <a:lnTo>
                    <a:pt x="122020" y="364515"/>
                  </a:lnTo>
                  <a:lnTo>
                    <a:pt x="127321" y="356895"/>
                  </a:lnTo>
                  <a:lnTo>
                    <a:pt x="111805" y="346735"/>
                  </a:lnTo>
                  <a:lnTo>
                    <a:pt x="104243" y="344195"/>
                  </a:lnTo>
                  <a:lnTo>
                    <a:pt x="96931" y="341655"/>
                  </a:lnTo>
                  <a:close/>
                </a:path>
                <a:path w="1508125" h="541654">
                  <a:moveTo>
                    <a:pt x="135119" y="364515"/>
                  </a:moveTo>
                  <a:lnTo>
                    <a:pt x="133581" y="365785"/>
                  </a:lnTo>
                  <a:lnTo>
                    <a:pt x="133631" y="369595"/>
                  </a:lnTo>
                  <a:lnTo>
                    <a:pt x="133451" y="373405"/>
                  </a:lnTo>
                  <a:lnTo>
                    <a:pt x="117928" y="402615"/>
                  </a:lnTo>
                  <a:lnTo>
                    <a:pt x="115559" y="405155"/>
                  </a:lnTo>
                  <a:lnTo>
                    <a:pt x="110509" y="406425"/>
                  </a:lnTo>
                  <a:lnTo>
                    <a:pt x="140295" y="406425"/>
                  </a:lnTo>
                  <a:lnTo>
                    <a:pt x="142697" y="402615"/>
                  </a:lnTo>
                  <a:lnTo>
                    <a:pt x="144557" y="400075"/>
                  </a:lnTo>
                  <a:lnTo>
                    <a:pt x="147189" y="394995"/>
                  </a:lnTo>
                  <a:lnTo>
                    <a:pt x="148330" y="392455"/>
                  </a:lnTo>
                  <a:lnTo>
                    <a:pt x="149306" y="389915"/>
                  </a:lnTo>
                  <a:lnTo>
                    <a:pt x="150404" y="386105"/>
                  </a:lnTo>
                  <a:lnTo>
                    <a:pt x="151138" y="384835"/>
                  </a:lnTo>
                  <a:lnTo>
                    <a:pt x="151521" y="382295"/>
                  </a:lnTo>
                  <a:lnTo>
                    <a:pt x="152841" y="375945"/>
                  </a:lnTo>
                  <a:lnTo>
                    <a:pt x="135119" y="364515"/>
                  </a:lnTo>
                  <a:close/>
                </a:path>
                <a:path w="1508125" h="541654">
                  <a:moveTo>
                    <a:pt x="122020" y="364515"/>
                  </a:moveTo>
                  <a:lnTo>
                    <a:pt x="91346" y="364515"/>
                  </a:lnTo>
                  <a:lnTo>
                    <a:pt x="95550" y="365785"/>
                  </a:lnTo>
                  <a:lnTo>
                    <a:pt x="100205" y="368325"/>
                  </a:lnTo>
                  <a:lnTo>
                    <a:pt x="82572" y="393725"/>
                  </a:lnTo>
                  <a:lnTo>
                    <a:pt x="101699" y="393725"/>
                  </a:lnTo>
                  <a:lnTo>
                    <a:pt x="122020" y="364515"/>
                  </a:lnTo>
                  <a:close/>
                </a:path>
                <a:path w="1508125" h="541654">
                  <a:moveTo>
                    <a:pt x="154221" y="254025"/>
                  </a:moveTo>
                  <a:lnTo>
                    <a:pt x="109184" y="304825"/>
                  </a:lnTo>
                  <a:lnTo>
                    <a:pt x="112445" y="307365"/>
                  </a:lnTo>
                  <a:lnTo>
                    <a:pt x="115812" y="311175"/>
                  </a:lnTo>
                  <a:lnTo>
                    <a:pt x="122796" y="317525"/>
                  </a:lnTo>
                  <a:lnTo>
                    <a:pt x="125924" y="320065"/>
                  </a:lnTo>
                  <a:lnTo>
                    <a:pt x="133859" y="328955"/>
                  </a:lnTo>
                  <a:lnTo>
                    <a:pt x="138286" y="332765"/>
                  </a:lnTo>
                  <a:lnTo>
                    <a:pt x="145703" y="341655"/>
                  </a:lnTo>
                  <a:lnTo>
                    <a:pt x="147758" y="346735"/>
                  </a:lnTo>
                  <a:lnTo>
                    <a:pt x="148219" y="353085"/>
                  </a:lnTo>
                  <a:lnTo>
                    <a:pt x="147949" y="354355"/>
                  </a:lnTo>
                  <a:lnTo>
                    <a:pt x="146696" y="356895"/>
                  </a:lnTo>
                  <a:lnTo>
                    <a:pt x="145991" y="356895"/>
                  </a:lnTo>
                  <a:lnTo>
                    <a:pt x="145220" y="358165"/>
                  </a:lnTo>
                  <a:lnTo>
                    <a:pt x="144608" y="358165"/>
                  </a:lnTo>
                  <a:lnTo>
                    <a:pt x="143694" y="359435"/>
                  </a:lnTo>
                  <a:lnTo>
                    <a:pt x="143089" y="360705"/>
                  </a:lnTo>
                  <a:lnTo>
                    <a:pt x="159019" y="374675"/>
                  </a:lnTo>
                  <a:lnTo>
                    <a:pt x="159315" y="374675"/>
                  </a:lnTo>
                  <a:lnTo>
                    <a:pt x="163357" y="369595"/>
                  </a:lnTo>
                  <a:lnTo>
                    <a:pt x="164844" y="368325"/>
                  </a:lnTo>
                  <a:lnTo>
                    <a:pt x="167990" y="364515"/>
                  </a:lnTo>
                  <a:lnTo>
                    <a:pt x="169499" y="363245"/>
                  </a:lnTo>
                  <a:lnTo>
                    <a:pt x="172162" y="356895"/>
                  </a:lnTo>
                  <a:lnTo>
                    <a:pt x="172825" y="354355"/>
                  </a:lnTo>
                  <a:lnTo>
                    <a:pt x="172744" y="348005"/>
                  </a:lnTo>
                  <a:lnTo>
                    <a:pt x="172656" y="346735"/>
                  </a:lnTo>
                  <a:lnTo>
                    <a:pt x="149522" y="311175"/>
                  </a:lnTo>
                  <a:lnTo>
                    <a:pt x="147535" y="308635"/>
                  </a:lnTo>
                  <a:lnTo>
                    <a:pt x="137944" y="299745"/>
                  </a:lnTo>
                  <a:lnTo>
                    <a:pt x="151221" y="284505"/>
                  </a:lnTo>
                  <a:lnTo>
                    <a:pt x="189148" y="284505"/>
                  </a:lnTo>
                  <a:lnTo>
                    <a:pt x="154221" y="254025"/>
                  </a:lnTo>
                  <a:close/>
                </a:path>
                <a:path w="1508125" h="541654">
                  <a:moveTo>
                    <a:pt x="189148" y="284505"/>
                  </a:moveTo>
                  <a:lnTo>
                    <a:pt x="151221" y="284505"/>
                  </a:lnTo>
                  <a:lnTo>
                    <a:pt x="199984" y="327685"/>
                  </a:lnTo>
                  <a:lnTo>
                    <a:pt x="216799" y="308635"/>
                  </a:lnTo>
                  <a:lnTo>
                    <a:pt x="189148" y="284505"/>
                  </a:lnTo>
                  <a:close/>
                </a:path>
                <a:path w="1508125" h="541654">
                  <a:moveTo>
                    <a:pt x="229918" y="195605"/>
                  </a:moveTo>
                  <a:lnTo>
                    <a:pt x="222946" y="195605"/>
                  </a:lnTo>
                  <a:lnTo>
                    <a:pt x="215953" y="196875"/>
                  </a:lnTo>
                  <a:lnTo>
                    <a:pt x="187097" y="228625"/>
                  </a:lnTo>
                  <a:lnTo>
                    <a:pt x="185973" y="237515"/>
                  </a:lnTo>
                  <a:lnTo>
                    <a:pt x="186500" y="245135"/>
                  </a:lnTo>
                  <a:lnTo>
                    <a:pt x="213417" y="280695"/>
                  </a:lnTo>
                  <a:lnTo>
                    <a:pt x="229406" y="284505"/>
                  </a:lnTo>
                  <a:lnTo>
                    <a:pt x="237805" y="283235"/>
                  </a:lnTo>
                  <a:lnTo>
                    <a:pt x="246279" y="280695"/>
                  </a:lnTo>
                  <a:lnTo>
                    <a:pt x="254827" y="276885"/>
                  </a:lnTo>
                  <a:lnTo>
                    <a:pt x="263451" y="269265"/>
                  </a:lnTo>
                  <a:lnTo>
                    <a:pt x="266608" y="266725"/>
                  </a:lnTo>
                  <a:lnTo>
                    <a:pt x="271703" y="261645"/>
                  </a:lnTo>
                  <a:lnTo>
                    <a:pt x="231894" y="261645"/>
                  </a:lnTo>
                  <a:lnTo>
                    <a:pt x="226392" y="260375"/>
                  </a:lnTo>
                  <a:lnTo>
                    <a:pt x="220910" y="255295"/>
                  </a:lnTo>
                  <a:lnTo>
                    <a:pt x="233912" y="243865"/>
                  </a:lnTo>
                  <a:lnTo>
                    <a:pt x="210474" y="243865"/>
                  </a:lnTo>
                  <a:lnTo>
                    <a:pt x="207223" y="238785"/>
                  </a:lnTo>
                  <a:lnTo>
                    <a:pt x="205639" y="234975"/>
                  </a:lnTo>
                  <a:lnTo>
                    <a:pt x="205790" y="227355"/>
                  </a:lnTo>
                  <a:lnTo>
                    <a:pt x="207698" y="223545"/>
                  </a:lnTo>
                  <a:lnTo>
                    <a:pt x="215111" y="217195"/>
                  </a:lnTo>
                  <a:lnTo>
                    <a:pt x="218775" y="214655"/>
                  </a:lnTo>
                  <a:lnTo>
                    <a:pt x="259708" y="214655"/>
                  </a:lnTo>
                  <a:lnTo>
                    <a:pt x="256608" y="210845"/>
                  </a:lnTo>
                  <a:lnTo>
                    <a:pt x="250152" y="204495"/>
                  </a:lnTo>
                  <a:lnTo>
                    <a:pt x="243553" y="199415"/>
                  </a:lnTo>
                  <a:lnTo>
                    <a:pt x="236809" y="196875"/>
                  </a:lnTo>
                  <a:lnTo>
                    <a:pt x="229918" y="195605"/>
                  </a:lnTo>
                  <a:close/>
                </a:path>
                <a:path w="1508125" h="541654">
                  <a:moveTo>
                    <a:pt x="268643" y="227355"/>
                  </a:moveTo>
                  <a:lnTo>
                    <a:pt x="266619" y="228625"/>
                  </a:lnTo>
                  <a:lnTo>
                    <a:pt x="266357" y="229895"/>
                  </a:lnTo>
                  <a:lnTo>
                    <a:pt x="265913" y="232435"/>
                  </a:lnTo>
                  <a:lnTo>
                    <a:pt x="264732" y="236245"/>
                  </a:lnTo>
                  <a:lnTo>
                    <a:pt x="263959" y="237515"/>
                  </a:lnTo>
                  <a:lnTo>
                    <a:pt x="261989" y="242595"/>
                  </a:lnTo>
                  <a:lnTo>
                    <a:pt x="260611" y="245135"/>
                  </a:lnTo>
                  <a:lnTo>
                    <a:pt x="257209" y="250215"/>
                  </a:lnTo>
                  <a:lnTo>
                    <a:pt x="255254" y="251485"/>
                  </a:lnTo>
                  <a:lnTo>
                    <a:pt x="250449" y="256565"/>
                  </a:lnTo>
                  <a:lnTo>
                    <a:pt x="239947" y="261645"/>
                  </a:lnTo>
                  <a:lnTo>
                    <a:pt x="271703" y="261645"/>
                  </a:lnTo>
                  <a:lnTo>
                    <a:pt x="272977" y="260375"/>
                  </a:lnTo>
                  <a:lnTo>
                    <a:pt x="274726" y="257835"/>
                  </a:lnTo>
                  <a:lnTo>
                    <a:pt x="276321" y="255295"/>
                  </a:lnTo>
                  <a:lnTo>
                    <a:pt x="278077" y="252755"/>
                  </a:lnTo>
                  <a:lnTo>
                    <a:pt x="279360" y="250215"/>
                  </a:lnTo>
                  <a:lnTo>
                    <a:pt x="280169" y="248945"/>
                  </a:lnTo>
                  <a:lnTo>
                    <a:pt x="282898" y="243865"/>
                  </a:lnTo>
                  <a:lnTo>
                    <a:pt x="268643" y="227355"/>
                  </a:lnTo>
                  <a:close/>
                </a:path>
                <a:path w="1508125" h="541654">
                  <a:moveTo>
                    <a:pt x="259708" y="214655"/>
                  </a:moveTo>
                  <a:lnTo>
                    <a:pt x="218775" y="214655"/>
                  </a:lnTo>
                  <a:lnTo>
                    <a:pt x="226166" y="215925"/>
                  </a:lnTo>
                  <a:lnTo>
                    <a:pt x="229918" y="218465"/>
                  </a:lnTo>
                  <a:lnTo>
                    <a:pt x="233707" y="223545"/>
                  </a:lnTo>
                  <a:lnTo>
                    <a:pt x="210474" y="243865"/>
                  </a:lnTo>
                  <a:lnTo>
                    <a:pt x="233912" y="243865"/>
                  </a:lnTo>
                  <a:lnTo>
                    <a:pt x="262807" y="218465"/>
                  </a:lnTo>
                  <a:lnTo>
                    <a:pt x="259708" y="214655"/>
                  </a:lnTo>
                  <a:close/>
                </a:path>
                <a:path w="1508125" h="541654">
                  <a:moveTo>
                    <a:pt x="361992" y="210845"/>
                  </a:moveTo>
                  <a:lnTo>
                    <a:pt x="331718" y="210845"/>
                  </a:lnTo>
                  <a:lnTo>
                    <a:pt x="350125" y="238785"/>
                  </a:lnTo>
                  <a:lnTo>
                    <a:pt x="371177" y="224815"/>
                  </a:lnTo>
                  <a:lnTo>
                    <a:pt x="361992" y="210845"/>
                  </a:lnTo>
                  <a:close/>
                </a:path>
                <a:path w="1508125" h="541654">
                  <a:moveTo>
                    <a:pt x="291434" y="101625"/>
                  </a:moveTo>
                  <a:lnTo>
                    <a:pt x="270381" y="115595"/>
                  </a:lnTo>
                  <a:lnTo>
                    <a:pt x="289537" y="144805"/>
                  </a:lnTo>
                  <a:lnTo>
                    <a:pt x="287488" y="144805"/>
                  </a:lnTo>
                  <a:lnTo>
                    <a:pt x="285149" y="146075"/>
                  </a:lnTo>
                  <a:lnTo>
                    <a:pt x="279982" y="147345"/>
                  </a:lnTo>
                  <a:lnTo>
                    <a:pt x="277135" y="148615"/>
                  </a:lnTo>
                  <a:lnTo>
                    <a:pt x="260107" y="174015"/>
                  </a:lnTo>
                  <a:lnTo>
                    <a:pt x="260168" y="181635"/>
                  </a:lnTo>
                  <a:lnTo>
                    <a:pt x="280995" y="218465"/>
                  </a:lnTo>
                  <a:lnTo>
                    <a:pt x="300422" y="228625"/>
                  </a:lnTo>
                  <a:lnTo>
                    <a:pt x="307034" y="228625"/>
                  </a:lnTo>
                  <a:lnTo>
                    <a:pt x="330624" y="212115"/>
                  </a:lnTo>
                  <a:lnTo>
                    <a:pt x="331718" y="210845"/>
                  </a:lnTo>
                  <a:lnTo>
                    <a:pt x="361992" y="210845"/>
                  </a:lnTo>
                  <a:lnTo>
                    <a:pt x="358652" y="205765"/>
                  </a:lnTo>
                  <a:lnTo>
                    <a:pt x="308754" y="205765"/>
                  </a:lnTo>
                  <a:lnTo>
                    <a:pt x="299624" y="201955"/>
                  </a:lnTo>
                  <a:lnTo>
                    <a:pt x="295121" y="198145"/>
                  </a:lnTo>
                  <a:lnTo>
                    <a:pt x="286150" y="184175"/>
                  </a:lnTo>
                  <a:lnTo>
                    <a:pt x="284025" y="177825"/>
                  </a:lnTo>
                  <a:lnTo>
                    <a:pt x="284486" y="168935"/>
                  </a:lnTo>
                  <a:lnTo>
                    <a:pt x="287154" y="163855"/>
                  </a:lnTo>
                  <a:lnTo>
                    <a:pt x="293033" y="160045"/>
                  </a:lnTo>
                  <a:lnTo>
                    <a:pt x="293911" y="160045"/>
                  </a:lnTo>
                  <a:lnTo>
                    <a:pt x="295974" y="158775"/>
                  </a:lnTo>
                  <a:lnTo>
                    <a:pt x="296928" y="158775"/>
                  </a:lnTo>
                  <a:lnTo>
                    <a:pt x="297752" y="157505"/>
                  </a:lnTo>
                  <a:lnTo>
                    <a:pt x="327137" y="157505"/>
                  </a:lnTo>
                  <a:lnTo>
                    <a:pt x="318844" y="144805"/>
                  </a:lnTo>
                  <a:lnTo>
                    <a:pt x="319568" y="143535"/>
                  </a:lnTo>
                  <a:lnTo>
                    <a:pt x="320306" y="143535"/>
                  </a:lnTo>
                  <a:lnTo>
                    <a:pt x="321793" y="142265"/>
                  </a:lnTo>
                  <a:lnTo>
                    <a:pt x="322635" y="140995"/>
                  </a:lnTo>
                  <a:lnTo>
                    <a:pt x="328802" y="137185"/>
                  </a:lnTo>
                  <a:lnTo>
                    <a:pt x="333655" y="135915"/>
                  </a:lnTo>
                  <a:lnTo>
                    <a:pt x="372190" y="135915"/>
                  </a:lnTo>
                  <a:lnTo>
                    <a:pt x="369434" y="132105"/>
                  </a:lnTo>
                  <a:lnTo>
                    <a:pt x="310546" y="132105"/>
                  </a:lnTo>
                  <a:lnTo>
                    <a:pt x="291434" y="101625"/>
                  </a:lnTo>
                  <a:close/>
                </a:path>
                <a:path w="1508125" h="541654">
                  <a:moveTo>
                    <a:pt x="327137" y="157505"/>
                  </a:moveTo>
                  <a:lnTo>
                    <a:pt x="297752" y="157505"/>
                  </a:lnTo>
                  <a:lnTo>
                    <a:pt x="323503" y="198145"/>
                  </a:lnTo>
                  <a:lnTo>
                    <a:pt x="322243" y="199415"/>
                  </a:lnTo>
                  <a:lnTo>
                    <a:pt x="320389" y="200685"/>
                  </a:lnTo>
                  <a:lnTo>
                    <a:pt x="319543" y="200685"/>
                  </a:lnTo>
                  <a:lnTo>
                    <a:pt x="313629" y="204495"/>
                  </a:lnTo>
                  <a:lnTo>
                    <a:pt x="308754" y="205765"/>
                  </a:lnTo>
                  <a:lnTo>
                    <a:pt x="358652" y="205765"/>
                  </a:lnTo>
                  <a:lnTo>
                    <a:pt x="352807" y="196875"/>
                  </a:lnTo>
                  <a:lnTo>
                    <a:pt x="356886" y="196875"/>
                  </a:lnTo>
                  <a:lnTo>
                    <a:pt x="375849" y="184175"/>
                  </a:lnTo>
                  <a:lnTo>
                    <a:pt x="344552" y="184175"/>
                  </a:lnTo>
                  <a:lnTo>
                    <a:pt x="327137" y="157505"/>
                  </a:lnTo>
                  <a:close/>
                </a:path>
                <a:path w="1508125" h="541654">
                  <a:moveTo>
                    <a:pt x="372190" y="135915"/>
                  </a:moveTo>
                  <a:lnTo>
                    <a:pt x="333655" y="135915"/>
                  </a:lnTo>
                  <a:lnTo>
                    <a:pt x="342701" y="139725"/>
                  </a:lnTo>
                  <a:lnTo>
                    <a:pt x="347183" y="143535"/>
                  </a:lnTo>
                  <a:lnTo>
                    <a:pt x="351680" y="151155"/>
                  </a:lnTo>
                  <a:lnTo>
                    <a:pt x="356158" y="157505"/>
                  </a:lnTo>
                  <a:lnTo>
                    <a:pt x="358261" y="163855"/>
                  </a:lnTo>
                  <a:lnTo>
                    <a:pt x="357739" y="174015"/>
                  </a:lnTo>
                  <a:lnTo>
                    <a:pt x="355020" y="177825"/>
                  </a:lnTo>
                  <a:lnTo>
                    <a:pt x="348980" y="181635"/>
                  </a:lnTo>
                  <a:lnTo>
                    <a:pt x="348123" y="182905"/>
                  </a:lnTo>
                  <a:lnTo>
                    <a:pt x="346417" y="182905"/>
                  </a:lnTo>
                  <a:lnTo>
                    <a:pt x="344552" y="184175"/>
                  </a:lnTo>
                  <a:lnTo>
                    <a:pt x="375849" y="184175"/>
                  </a:lnTo>
                  <a:lnTo>
                    <a:pt x="378011" y="181635"/>
                  </a:lnTo>
                  <a:lnTo>
                    <a:pt x="380876" y="175285"/>
                  </a:lnTo>
                  <a:lnTo>
                    <a:pt x="382280" y="168935"/>
                  </a:lnTo>
                  <a:lnTo>
                    <a:pt x="382145" y="161315"/>
                  </a:lnTo>
                  <a:lnTo>
                    <a:pt x="380418" y="152425"/>
                  </a:lnTo>
                  <a:lnTo>
                    <a:pt x="377099" y="144805"/>
                  </a:lnTo>
                  <a:lnTo>
                    <a:pt x="372190" y="135915"/>
                  </a:lnTo>
                  <a:close/>
                </a:path>
                <a:path w="1508125" h="541654">
                  <a:moveTo>
                    <a:pt x="423471" y="68605"/>
                  </a:moveTo>
                  <a:lnTo>
                    <a:pt x="386031" y="90195"/>
                  </a:lnTo>
                  <a:lnTo>
                    <a:pt x="380821" y="113055"/>
                  </a:lnTo>
                  <a:lnTo>
                    <a:pt x="382516" y="121945"/>
                  </a:lnTo>
                  <a:lnTo>
                    <a:pt x="409384" y="156235"/>
                  </a:lnTo>
                  <a:lnTo>
                    <a:pt x="417067" y="158775"/>
                  </a:lnTo>
                  <a:lnTo>
                    <a:pt x="425156" y="158775"/>
                  </a:lnTo>
                  <a:lnTo>
                    <a:pt x="462618" y="138455"/>
                  </a:lnTo>
                  <a:lnTo>
                    <a:pt x="423953" y="138455"/>
                  </a:lnTo>
                  <a:lnTo>
                    <a:pt x="417931" y="134645"/>
                  </a:lnTo>
                  <a:lnTo>
                    <a:pt x="405065" y="102895"/>
                  </a:lnTo>
                  <a:lnTo>
                    <a:pt x="405575" y="100355"/>
                  </a:lnTo>
                  <a:lnTo>
                    <a:pt x="415965" y="90195"/>
                  </a:lnTo>
                  <a:lnTo>
                    <a:pt x="418118" y="88925"/>
                  </a:lnTo>
                  <a:lnTo>
                    <a:pt x="458685" y="88925"/>
                  </a:lnTo>
                  <a:lnTo>
                    <a:pt x="458020" y="87655"/>
                  </a:lnTo>
                  <a:lnTo>
                    <a:pt x="452558" y="81305"/>
                  </a:lnTo>
                  <a:lnTo>
                    <a:pt x="446294" y="74955"/>
                  </a:lnTo>
                  <a:lnTo>
                    <a:pt x="439229" y="71145"/>
                  </a:lnTo>
                  <a:lnTo>
                    <a:pt x="423471" y="68605"/>
                  </a:lnTo>
                  <a:close/>
                </a:path>
                <a:path w="1508125" h="541654">
                  <a:moveTo>
                    <a:pt x="458685" y="88925"/>
                  </a:moveTo>
                  <a:lnTo>
                    <a:pt x="422240" y="88925"/>
                  </a:lnTo>
                  <a:lnTo>
                    <a:pt x="428702" y="92735"/>
                  </a:lnTo>
                  <a:lnTo>
                    <a:pt x="430794" y="94005"/>
                  </a:lnTo>
                  <a:lnTo>
                    <a:pt x="434966" y="99085"/>
                  </a:lnTo>
                  <a:lnTo>
                    <a:pt x="437022" y="102895"/>
                  </a:lnTo>
                  <a:lnTo>
                    <a:pt x="439052" y="107975"/>
                  </a:lnTo>
                  <a:lnTo>
                    <a:pt x="441231" y="111785"/>
                  </a:lnTo>
                  <a:lnTo>
                    <a:pt x="442569" y="116865"/>
                  </a:lnTo>
                  <a:lnTo>
                    <a:pt x="443613" y="121945"/>
                  </a:lnTo>
                  <a:lnTo>
                    <a:pt x="443624" y="125755"/>
                  </a:lnTo>
                  <a:lnTo>
                    <a:pt x="442710" y="129565"/>
                  </a:lnTo>
                  <a:lnTo>
                    <a:pt x="441719" y="132105"/>
                  </a:lnTo>
                  <a:lnTo>
                    <a:pt x="438591" y="134645"/>
                  </a:lnTo>
                  <a:lnTo>
                    <a:pt x="436888" y="135915"/>
                  </a:lnTo>
                  <a:lnTo>
                    <a:pt x="432781" y="138455"/>
                  </a:lnTo>
                  <a:lnTo>
                    <a:pt x="462618" y="138455"/>
                  </a:lnTo>
                  <a:lnTo>
                    <a:pt x="466020" y="130835"/>
                  </a:lnTo>
                  <a:lnTo>
                    <a:pt x="467736" y="123215"/>
                  </a:lnTo>
                  <a:lnTo>
                    <a:pt x="467751" y="114325"/>
                  </a:lnTo>
                  <a:lnTo>
                    <a:pt x="466064" y="105435"/>
                  </a:lnTo>
                  <a:lnTo>
                    <a:pt x="462676" y="96545"/>
                  </a:lnTo>
                  <a:lnTo>
                    <a:pt x="458685" y="88925"/>
                  </a:lnTo>
                  <a:close/>
                </a:path>
                <a:path w="1508125" h="541654">
                  <a:moveTo>
                    <a:pt x="342189" y="113055"/>
                  </a:moveTo>
                  <a:lnTo>
                    <a:pt x="335748" y="113055"/>
                  </a:lnTo>
                  <a:lnTo>
                    <a:pt x="322790" y="118135"/>
                  </a:lnTo>
                  <a:lnTo>
                    <a:pt x="319802" y="120675"/>
                  </a:lnTo>
                  <a:lnTo>
                    <a:pt x="317267" y="123215"/>
                  </a:lnTo>
                  <a:lnTo>
                    <a:pt x="313156" y="127025"/>
                  </a:lnTo>
                  <a:lnTo>
                    <a:pt x="311594" y="129565"/>
                  </a:lnTo>
                  <a:lnTo>
                    <a:pt x="310546" y="132105"/>
                  </a:lnTo>
                  <a:lnTo>
                    <a:pt x="369434" y="132105"/>
                  </a:lnTo>
                  <a:lnTo>
                    <a:pt x="366679" y="128295"/>
                  </a:lnTo>
                  <a:lnTo>
                    <a:pt x="360911" y="121945"/>
                  </a:lnTo>
                  <a:lnTo>
                    <a:pt x="354887" y="118135"/>
                  </a:lnTo>
                  <a:lnTo>
                    <a:pt x="348609" y="114325"/>
                  </a:lnTo>
                  <a:lnTo>
                    <a:pt x="342189" y="113055"/>
                  </a:lnTo>
                  <a:close/>
                </a:path>
                <a:path w="1508125" h="541654">
                  <a:moveTo>
                    <a:pt x="493322" y="41564"/>
                  </a:moveTo>
                  <a:lnTo>
                    <a:pt x="468939" y="48657"/>
                  </a:lnTo>
                  <a:lnTo>
                    <a:pt x="492264" y="128846"/>
                  </a:lnTo>
                  <a:lnTo>
                    <a:pt x="516649" y="121751"/>
                  </a:lnTo>
                  <a:lnTo>
                    <a:pt x="506646" y="87364"/>
                  </a:lnTo>
                  <a:lnTo>
                    <a:pt x="531886" y="80023"/>
                  </a:lnTo>
                  <a:lnTo>
                    <a:pt x="558328" y="80023"/>
                  </a:lnTo>
                  <a:lnTo>
                    <a:pt x="555228" y="69367"/>
                  </a:lnTo>
                  <a:lnTo>
                    <a:pt x="501411" y="69367"/>
                  </a:lnTo>
                  <a:lnTo>
                    <a:pt x="493322" y="41564"/>
                  </a:lnTo>
                  <a:close/>
                </a:path>
                <a:path w="1508125" h="541654">
                  <a:moveTo>
                    <a:pt x="558328" y="80023"/>
                  </a:moveTo>
                  <a:lnTo>
                    <a:pt x="531886" y="80023"/>
                  </a:lnTo>
                  <a:lnTo>
                    <a:pt x="541889" y="114410"/>
                  </a:lnTo>
                  <a:lnTo>
                    <a:pt x="566268" y="107318"/>
                  </a:lnTo>
                  <a:lnTo>
                    <a:pt x="558328" y="80023"/>
                  </a:lnTo>
                  <a:close/>
                </a:path>
                <a:path w="1508125" h="541654">
                  <a:moveTo>
                    <a:pt x="542941" y="27128"/>
                  </a:moveTo>
                  <a:lnTo>
                    <a:pt x="518562" y="34221"/>
                  </a:lnTo>
                  <a:lnTo>
                    <a:pt x="526651" y="62024"/>
                  </a:lnTo>
                  <a:lnTo>
                    <a:pt x="501411" y="69367"/>
                  </a:lnTo>
                  <a:lnTo>
                    <a:pt x="555228" y="69367"/>
                  </a:lnTo>
                  <a:lnTo>
                    <a:pt x="542941" y="27128"/>
                  </a:lnTo>
                  <a:close/>
                </a:path>
                <a:path w="1508125" h="541654">
                  <a:moveTo>
                    <a:pt x="598510" y="14381"/>
                  </a:moveTo>
                  <a:lnTo>
                    <a:pt x="573354" y="17840"/>
                  </a:lnTo>
                  <a:lnTo>
                    <a:pt x="584733" y="100576"/>
                  </a:lnTo>
                  <a:lnTo>
                    <a:pt x="629434" y="94423"/>
                  </a:lnTo>
                  <a:lnTo>
                    <a:pt x="649847" y="80355"/>
                  </a:lnTo>
                  <a:lnTo>
                    <a:pt x="607589" y="80355"/>
                  </a:lnTo>
                  <a:lnTo>
                    <a:pt x="604659" y="59067"/>
                  </a:lnTo>
                  <a:lnTo>
                    <a:pt x="617604" y="57285"/>
                  </a:lnTo>
                  <a:lnTo>
                    <a:pt x="651688" y="57285"/>
                  </a:lnTo>
                  <a:lnTo>
                    <a:pt x="650819" y="54640"/>
                  </a:lnTo>
                  <a:lnTo>
                    <a:pt x="646837" y="47674"/>
                  </a:lnTo>
                  <a:lnTo>
                    <a:pt x="644281" y="45053"/>
                  </a:lnTo>
                  <a:lnTo>
                    <a:pt x="639464" y="42310"/>
                  </a:lnTo>
                  <a:lnTo>
                    <a:pt x="602355" y="42310"/>
                  </a:lnTo>
                  <a:lnTo>
                    <a:pt x="598510" y="14381"/>
                  </a:lnTo>
                  <a:close/>
                </a:path>
                <a:path w="1508125" h="541654">
                  <a:moveTo>
                    <a:pt x="651688" y="57285"/>
                  </a:moveTo>
                  <a:lnTo>
                    <a:pt x="617604" y="57285"/>
                  </a:lnTo>
                  <a:lnTo>
                    <a:pt x="620690" y="57732"/>
                  </a:lnTo>
                  <a:lnTo>
                    <a:pt x="622983" y="59161"/>
                  </a:lnTo>
                  <a:lnTo>
                    <a:pt x="625259" y="60619"/>
                  </a:lnTo>
                  <a:lnTo>
                    <a:pt x="626648" y="63093"/>
                  </a:lnTo>
                  <a:lnTo>
                    <a:pt x="627203" y="67146"/>
                  </a:lnTo>
                  <a:lnTo>
                    <a:pt x="627321" y="69076"/>
                  </a:lnTo>
                  <a:lnTo>
                    <a:pt x="627184" y="70275"/>
                  </a:lnTo>
                  <a:lnTo>
                    <a:pt x="627076" y="71470"/>
                  </a:lnTo>
                  <a:lnTo>
                    <a:pt x="626662" y="72654"/>
                  </a:lnTo>
                  <a:lnTo>
                    <a:pt x="626004" y="73846"/>
                  </a:lnTo>
                  <a:lnTo>
                    <a:pt x="625392" y="75034"/>
                  </a:lnTo>
                  <a:lnTo>
                    <a:pt x="624340" y="76103"/>
                  </a:lnTo>
                  <a:lnTo>
                    <a:pt x="621291" y="78083"/>
                  </a:lnTo>
                  <a:lnTo>
                    <a:pt x="619258" y="78748"/>
                  </a:lnTo>
                  <a:lnTo>
                    <a:pt x="607589" y="80355"/>
                  </a:lnTo>
                  <a:lnTo>
                    <a:pt x="649847" y="80355"/>
                  </a:lnTo>
                  <a:lnTo>
                    <a:pt x="650736" y="78724"/>
                  </a:lnTo>
                  <a:lnTo>
                    <a:pt x="651863" y="74930"/>
                  </a:lnTo>
                  <a:lnTo>
                    <a:pt x="653014" y="71156"/>
                  </a:lnTo>
                  <a:lnTo>
                    <a:pt x="653288" y="67146"/>
                  </a:lnTo>
                  <a:lnTo>
                    <a:pt x="652108" y="58564"/>
                  </a:lnTo>
                  <a:lnTo>
                    <a:pt x="651688" y="57285"/>
                  </a:lnTo>
                  <a:close/>
                </a:path>
                <a:path w="1508125" h="541654">
                  <a:moveTo>
                    <a:pt x="626659" y="39401"/>
                  </a:moveTo>
                  <a:lnTo>
                    <a:pt x="621917" y="39617"/>
                  </a:lnTo>
                  <a:lnTo>
                    <a:pt x="602355" y="42310"/>
                  </a:lnTo>
                  <a:lnTo>
                    <a:pt x="639464" y="42310"/>
                  </a:lnTo>
                  <a:lnTo>
                    <a:pt x="637607" y="41252"/>
                  </a:lnTo>
                  <a:lnTo>
                    <a:pt x="633999" y="40085"/>
                  </a:lnTo>
                  <a:lnTo>
                    <a:pt x="626659" y="39401"/>
                  </a:lnTo>
                  <a:close/>
                </a:path>
                <a:path w="1508125" h="541654">
                  <a:moveTo>
                    <a:pt x="678541" y="3369"/>
                  </a:moveTo>
                  <a:lnTo>
                    <a:pt x="653385" y="6832"/>
                  </a:lnTo>
                  <a:lnTo>
                    <a:pt x="664764" y="89564"/>
                  </a:lnTo>
                  <a:lnTo>
                    <a:pt x="689926" y="86104"/>
                  </a:lnTo>
                  <a:lnTo>
                    <a:pt x="678541" y="3369"/>
                  </a:lnTo>
                  <a:close/>
                </a:path>
                <a:path w="1508125" h="541654">
                  <a:moveTo>
                    <a:pt x="836397" y="83303"/>
                  </a:moveTo>
                  <a:lnTo>
                    <a:pt x="766400" y="83303"/>
                  </a:lnTo>
                  <a:lnTo>
                    <a:pt x="813488" y="86881"/>
                  </a:lnTo>
                  <a:lnTo>
                    <a:pt x="811893" y="107852"/>
                  </a:lnTo>
                  <a:lnTo>
                    <a:pt x="834403" y="109561"/>
                  </a:lnTo>
                  <a:lnTo>
                    <a:pt x="836397" y="83303"/>
                  </a:lnTo>
                  <a:close/>
                </a:path>
                <a:path w="1508125" h="541654">
                  <a:moveTo>
                    <a:pt x="768254" y="0"/>
                  </a:moveTo>
                  <a:lnTo>
                    <a:pt x="759809" y="43704"/>
                  </a:lnTo>
                  <a:lnTo>
                    <a:pt x="751208" y="63658"/>
                  </a:lnTo>
                  <a:lnTo>
                    <a:pt x="745248" y="63658"/>
                  </a:lnTo>
                  <a:lnTo>
                    <a:pt x="742294" y="102566"/>
                  </a:lnTo>
                  <a:lnTo>
                    <a:pt x="764805" y="104277"/>
                  </a:lnTo>
                  <a:lnTo>
                    <a:pt x="766400" y="83303"/>
                  </a:lnTo>
                  <a:lnTo>
                    <a:pt x="836397" y="83303"/>
                  </a:lnTo>
                  <a:lnTo>
                    <a:pt x="837392" y="70203"/>
                  </a:lnTo>
                  <a:lnTo>
                    <a:pt x="829393" y="69594"/>
                  </a:lnTo>
                  <a:lnTo>
                    <a:pt x="829539" y="67671"/>
                  </a:lnTo>
                  <a:lnTo>
                    <a:pt x="804075" y="67671"/>
                  </a:lnTo>
                  <a:lnTo>
                    <a:pt x="775051" y="65468"/>
                  </a:lnTo>
                  <a:lnTo>
                    <a:pt x="776083" y="63658"/>
                  </a:lnTo>
                  <a:lnTo>
                    <a:pt x="751208" y="63658"/>
                  </a:lnTo>
                  <a:lnTo>
                    <a:pt x="745282" y="63207"/>
                  </a:lnTo>
                  <a:lnTo>
                    <a:pt x="776340" y="63207"/>
                  </a:lnTo>
                  <a:lnTo>
                    <a:pt x="778252" y="59852"/>
                  </a:lnTo>
                  <a:lnTo>
                    <a:pt x="789811" y="20130"/>
                  </a:lnTo>
                  <a:lnTo>
                    <a:pt x="833148" y="20130"/>
                  </a:lnTo>
                  <a:lnTo>
                    <a:pt x="834296" y="5013"/>
                  </a:lnTo>
                  <a:lnTo>
                    <a:pt x="768254" y="0"/>
                  </a:lnTo>
                  <a:close/>
                </a:path>
                <a:path w="1508125" h="541654">
                  <a:moveTo>
                    <a:pt x="833148" y="20130"/>
                  </a:moveTo>
                  <a:lnTo>
                    <a:pt x="789811" y="20130"/>
                  </a:lnTo>
                  <a:lnTo>
                    <a:pt x="807584" y="21476"/>
                  </a:lnTo>
                  <a:lnTo>
                    <a:pt x="804075" y="67671"/>
                  </a:lnTo>
                  <a:lnTo>
                    <a:pt x="829539" y="67671"/>
                  </a:lnTo>
                  <a:lnTo>
                    <a:pt x="833148" y="20130"/>
                  </a:lnTo>
                  <a:close/>
                </a:path>
                <a:path w="1508125" h="541654">
                  <a:moveTo>
                    <a:pt x="1024534" y="93200"/>
                  </a:moveTo>
                  <a:lnTo>
                    <a:pt x="989708" y="93200"/>
                  </a:lnTo>
                  <a:lnTo>
                    <a:pt x="996819" y="95655"/>
                  </a:lnTo>
                  <a:lnTo>
                    <a:pt x="987371" y="123026"/>
                  </a:lnTo>
                  <a:lnTo>
                    <a:pt x="1011373" y="131312"/>
                  </a:lnTo>
                  <a:lnTo>
                    <a:pt x="1024534" y="93200"/>
                  </a:lnTo>
                  <a:close/>
                </a:path>
                <a:path w="1508125" h="541654">
                  <a:moveTo>
                    <a:pt x="982505" y="35491"/>
                  </a:moveTo>
                  <a:lnTo>
                    <a:pt x="957759" y="63568"/>
                  </a:lnTo>
                  <a:lnTo>
                    <a:pt x="960217" y="72669"/>
                  </a:lnTo>
                  <a:lnTo>
                    <a:pt x="963118" y="77165"/>
                  </a:lnTo>
                  <a:lnTo>
                    <a:pt x="967668" y="81640"/>
                  </a:lnTo>
                  <a:lnTo>
                    <a:pt x="935009" y="104946"/>
                  </a:lnTo>
                  <a:lnTo>
                    <a:pt x="961823" y="114202"/>
                  </a:lnTo>
                  <a:lnTo>
                    <a:pt x="989708" y="93200"/>
                  </a:lnTo>
                  <a:lnTo>
                    <a:pt x="1024534" y="93200"/>
                  </a:lnTo>
                  <a:lnTo>
                    <a:pt x="1029059" y="80096"/>
                  </a:lnTo>
                  <a:lnTo>
                    <a:pt x="1002193" y="80096"/>
                  </a:lnTo>
                  <a:lnTo>
                    <a:pt x="988085" y="75224"/>
                  </a:lnTo>
                  <a:lnTo>
                    <a:pt x="985607" y="73456"/>
                  </a:lnTo>
                  <a:lnTo>
                    <a:pt x="983100" y="69025"/>
                  </a:lnTo>
                  <a:lnTo>
                    <a:pt x="983048" y="65933"/>
                  </a:lnTo>
                  <a:lnTo>
                    <a:pt x="985348" y="59259"/>
                  </a:lnTo>
                  <a:lnTo>
                    <a:pt x="987063" y="57325"/>
                  </a:lnTo>
                  <a:lnTo>
                    <a:pt x="991886" y="55496"/>
                  </a:lnTo>
                  <a:lnTo>
                    <a:pt x="1037553" y="55496"/>
                  </a:lnTo>
                  <a:lnTo>
                    <a:pt x="1038632" y="52372"/>
                  </a:lnTo>
                  <a:lnTo>
                    <a:pt x="993877" y="36921"/>
                  </a:lnTo>
                  <a:lnTo>
                    <a:pt x="989928" y="36068"/>
                  </a:lnTo>
                  <a:lnTo>
                    <a:pt x="982505" y="35491"/>
                  </a:lnTo>
                  <a:close/>
                </a:path>
                <a:path w="1508125" h="541654">
                  <a:moveTo>
                    <a:pt x="937394" y="31859"/>
                  </a:moveTo>
                  <a:lnTo>
                    <a:pt x="891316" y="31859"/>
                  </a:lnTo>
                  <a:lnTo>
                    <a:pt x="911091" y="35171"/>
                  </a:lnTo>
                  <a:lnTo>
                    <a:pt x="900346" y="99352"/>
                  </a:lnTo>
                  <a:lnTo>
                    <a:pt x="925390" y="103545"/>
                  </a:lnTo>
                  <a:lnTo>
                    <a:pt x="937394" y="31859"/>
                  </a:lnTo>
                  <a:close/>
                </a:path>
                <a:path w="1508125" h="541654">
                  <a:moveTo>
                    <a:pt x="842937" y="68103"/>
                  </a:moveTo>
                  <a:lnTo>
                    <a:pt x="839426" y="89073"/>
                  </a:lnTo>
                  <a:lnTo>
                    <a:pt x="839868" y="89146"/>
                  </a:lnTo>
                  <a:lnTo>
                    <a:pt x="845305" y="90521"/>
                  </a:lnTo>
                  <a:lnTo>
                    <a:pt x="847418" y="90953"/>
                  </a:lnTo>
                  <a:lnTo>
                    <a:pt x="852109" y="91738"/>
                  </a:lnTo>
                  <a:lnTo>
                    <a:pt x="854967" y="91727"/>
                  </a:lnTo>
                  <a:lnTo>
                    <a:pt x="881971" y="69025"/>
                  </a:lnTo>
                  <a:lnTo>
                    <a:pt x="848282" y="69025"/>
                  </a:lnTo>
                  <a:lnTo>
                    <a:pt x="847062" y="68950"/>
                  </a:lnTo>
                  <a:lnTo>
                    <a:pt x="845913" y="68759"/>
                  </a:lnTo>
                  <a:lnTo>
                    <a:pt x="845038" y="68586"/>
                  </a:lnTo>
                  <a:lnTo>
                    <a:pt x="843843" y="68254"/>
                  </a:lnTo>
                  <a:lnTo>
                    <a:pt x="842937" y="68103"/>
                  </a:lnTo>
                  <a:close/>
                </a:path>
                <a:path w="1508125" h="541654">
                  <a:moveTo>
                    <a:pt x="1037553" y="55496"/>
                  </a:moveTo>
                  <a:lnTo>
                    <a:pt x="991886" y="55496"/>
                  </a:lnTo>
                  <a:lnTo>
                    <a:pt x="994755" y="55598"/>
                  </a:lnTo>
                  <a:lnTo>
                    <a:pt x="1008957" y="60504"/>
                  </a:lnTo>
                  <a:lnTo>
                    <a:pt x="1002193" y="80096"/>
                  </a:lnTo>
                  <a:lnTo>
                    <a:pt x="1029059" y="80096"/>
                  </a:lnTo>
                  <a:lnTo>
                    <a:pt x="1037553" y="55496"/>
                  </a:lnTo>
                  <a:close/>
                </a:path>
                <a:path w="1508125" h="541654">
                  <a:moveTo>
                    <a:pt x="872103" y="9946"/>
                  </a:moveTo>
                  <a:lnTo>
                    <a:pt x="863413" y="49668"/>
                  </a:lnTo>
                  <a:lnTo>
                    <a:pt x="848282" y="69025"/>
                  </a:lnTo>
                  <a:lnTo>
                    <a:pt x="881971" y="69025"/>
                  </a:lnTo>
                  <a:lnTo>
                    <a:pt x="884736" y="61584"/>
                  </a:lnTo>
                  <a:lnTo>
                    <a:pt x="886463" y="55305"/>
                  </a:lnTo>
                  <a:lnTo>
                    <a:pt x="888123" y="47498"/>
                  </a:lnTo>
                  <a:lnTo>
                    <a:pt x="888740" y="44369"/>
                  </a:lnTo>
                  <a:lnTo>
                    <a:pt x="891316" y="31859"/>
                  </a:lnTo>
                  <a:lnTo>
                    <a:pt x="937394" y="31859"/>
                  </a:lnTo>
                  <a:lnTo>
                    <a:pt x="939182" y="21178"/>
                  </a:lnTo>
                  <a:lnTo>
                    <a:pt x="872103" y="9946"/>
                  </a:lnTo>
                  <a:close/>
                </a:path>
                <a:path w="1508125" h="541654">
                  <a:moveTo>
                    <a:pt x="1440442" y="458492"/>
                  </a:moveTo>
                  <a:lnTo>
                    <a:pt x="1435360" y="459762"/>
                  </a:lnTo>
                  <a:lnTo>
                    <a:pt x="1422788" y="466112"/>
                  </a:lnTo>
                  <a:lnTo>
                    <a:pt x="1418075" y="469922"/>
                  </a:lnTo>
                  <a:lnTo>
                    <a:pt x="1412899" y="482622"/>
                  </a:lnTo>
                  <a:lnTo>
                    <a:pt x="1413089" y="488972"/>
                  </a:lnTo>
                  <a:lnTo>
                    <a:pt x="1417633" y="499132"/>
                  </a:lnTo>
                  <a:lnTo>
                    <a:pt x="1419144" y="501672"/>
                  </a:lnTo>
                  <a:lnTo>
                    <a:pt x="1422017" y="505482"/>
                  </a:lnTo>
                  <a:lnTo>
                    <a:pt x="1423734" y="506752"/>
                  </a:lnTo>
                  <a:lnTo>
                    <a:pt x="1427749" y="510562"/>
                  </a:lnTo>
                  <a:lnTo>
                    <a:pt x="1429592" y="511832"/>
                  </a:lnTo>
                  <a:lnTo>
                    <a:pt x="1431230" y="511832"/>
                  </a:lnTo>
                  <a:lnTo>
                    <a:pt x="1436820" y="514372"/>
                  </a:lnTo>
                  <a:lnTo>
                    <a:pt x="1428746" y="518182"/>
                  </a:lnTo>
                  <a:lnTo>
                    <a:pt x="1439200" y="541042"/>
                  </a:lnTo>
                  <a:lnTo>
                    <a:pt x="1500080" y="514372"/>
                  </a:lnTo>
                  <a:lnTo>
                    <a:pt x="1504360" y="509292"/>
                  </a:lnTo>
                  <a:lnTo>
                    <a:pt x="1448629" y="509292"/>
                  </a:lnTo>
                  <a:lnTo>
                    <a:pt x="1446141" y="508022"/>
                  </a:lnTo>
                  <a:lnTo>
                    <a:pt x="1435625" y="494052"/>
                  </a:lnTo>
                  <a:lnTo>
                    <a:pt x="1436634" y="488972"/>
                  </a:lnTo>
                  <a:lnTo>
                    <a:pt x="1438671" y="486432"/>
                  </a:lnTo>
                  <a:lnTo>
                    <a:pt x="1444708" y="483892"/>
                  </a:lnTo>
                  <a:lnTo>
                    <a:pt x="1472029" y="483892"/>
                  </a:lnTo>
                  <a:lnTo>
                    <a:pt x="1465171" y="472462"/>
                  </a:lnTo>
                  <a:lnTo>
                    <a:pt x="1461460" y="468652"/>
                  </a:lnTo>
                  <a:lnTo>
                    <a:pt x="1453589" y="462302"/>
                  </a:lnTo>
                  <a:lnTo>
                    <a:pt x="1449388" y="459762"/>
                  </a:lnTo>
                  <a:lnTo>
                    <a:pt x="1440442" y="458492"/>
                  </a:lnTo>
                  <a:close/>
                </a:path>
                <a:path w="1508125" h="541654">
                  <a:moveTo>
                    <a:pt x="1472029" y="483892"/>
                  </a:moveTo>
                  <a:lnTo>
                    <a:pt x="1450883" y="483892"/>
                  </a:lnTo>
                  <a:lnTo>
                    <a:pt x="1452693" y="485162"/>
                  </a:lnTo>
                  <a:lnTo>
                    <a:pt x="1454321" y="487702"/>
                  </a:lnTo>
                  <a:lnTo>
                    <a:pt x="1456246" y="488972"/>
                  </a:lnTo>
                  <a:lnTo>
                    <a:pt x="1457888" y="491512"/>
                  </a:lnTo>
                  <a:lnTo>
                    <a:pt x="1459252" y="492782"/>
                  </a:lnTo>
                  <a:lnTo>
                    <a:pt x="1460635" y="495322"/>
                  </a:lnTo>
                  <a:lnTo>
                    <a:pt x="1464577" y="502942"/>
                  </a:lnTo>
                  <a:lnTo>
                    <a:pt x="1448629" y="509292"/>
                  </a:lnTo>
                  <a:lnTo>
                    <a:pt x="1504360" y="509292"/>
                  </a:lnTo>
                  <a:lnTo>
                    <a:pt x="1505430" y="508022"/>
                  </a:lnTo>
                  <a:lnTo>
                    <a:pt x="1507164" y="500402"/>
                  </a:lnTo>
                  <a:lnTo>
                    <a:pt x="1507524" y="496592"/>
                  </a:lnTo>
                  <a:lnTo>
                    <a:pt x="1478945" y="496592"/>
                  </a:lnTo>
                  <a:lnTo>
                    <a:pt x="1475463" y="488972"/>
                  </a:lnTo>
                  <a:lnTo>
                    <a:pt x="1472029" y="483892"/>
                  </a:lnTo>
                  <a:close/>
                </a:path>
                <a:path w="1508125" h="541654">
                  <a:moveTo>
                    <a:pt x="1485324" y="444522"/>
                  </a:moveTo>
                  <a:lnTo>
                    <a:pt x="1466899" y="453412"/>
                  </a:lnTo>
                  <a:lnTo>
                    <a:pt x="1467784" y="454682"/>
                  </a:lnTo>
                  <a:lnTo>
                    <a:pt x="1470931" y="457222"/>
                  </a:lnTo>
                  <a:lnTo>
                    <a:pt x="1473836" y="461032"/>
                  </a:lnTo>
                  <a:lnTo>
                    <a:pt x="1479153" y="467382"/>
                  </a:lnTo>
                  <a:lnTo>
                    <a:pt x="1481098" y="469922"/>
                  </a:lnTo>
                  <a:lnTo>
                    <a:pt x="1485040" y="478812"/>
                  </a:lnTo>
                  <a:lnTo>
                    <a:pt x="1486267" y="483892"/>
                  </a:lnTo>
                  <a:lnTo>
                    <a:pt x="1485784" y="491512"/>
                  </a:lnTo>
                  <a:lnTo>
                    <a:pt x="1483549" y="494052"/>
                  </a:lnTo>
                  <a:lnTo>
                    <a:pt x="1478945" y="496592"/>
                  </a:lnTo>
                  <a:lnTo>
                    <a:pt x="1507524" y="496592"/>
                  </a:lnTo>
                  <a:lnTo>
                    <a:pt x="1495972" y="459762"/>
                  </a:lnTo>
                  <a:lnTo>
                    <a:pt x="1487037" y="447062"/>
                  </a:lnTo>
                  <a:lnTo>
                    <a:pt x="1485324" y="444522"/>
                  </a:lnTo>
                  <a:close/>
                </a:path>
                <a:path w="1508125" h="541654">
                  <a:moveTo>
                    <a:pt x="1431356" y="355622"/>
                  </a:moveTo>
                  <a:lnTo>
                    <a:pt x="1361307" y="401342"/>
                  </a:lnTo>
                  <a:lnTo>
                    <a:pt x="1388339" y="443252"/>
                  </a:lnTo>
                  <a:lnTo>
                    <a:pt x="1391098" y="447062"/>
                  </a:lnTo>
                  <a:lnTo>
                    <a:pt x="1396606" y="452142"/>
                  </a:lnTo>
                  <a:lnTo>
                    <a:pt x="1399981" y="453412"/>
                  </a:lnTo>
                  <a:lnTo>
                    <a:pt x="1407146" y="455952"/>
                  </a:lnTo>
                  <a:lnTo>
                    <a:pt x="1417377" y="455952"/>
                  </a:lnTo>
                  <a:lnTo>
                    <a:pt x="1420797" y="454682"/>
                  </a:lnTo>
                  <a:lnTo>
                    <a:pt x="1424164" y="452142"/>
                  </a:lnTo>
                  <a:lnTo>
                    <a:pt x="1428810" y="449602"/>
                  </a:lnTo>
                  <a:lnTo>
                    <a:pt x="1431773" y="445792"/>
                  </a:lnTo>
                  <a:lnTo>
                    <a:pt x="1434312" y="436902"/>
                  </a:lnTo>
                  <a:lnTo>
                    <a:pt x="1434204" y="431822"/>
                  </a:lnTo>
                  <a:lnTo>
                    <a:pt x="1405752" y="431822"/>
                  </a:lnTo>
                  <a:lnTo>
                    <a:pt x="1400782" y="430552"/>
                  </a:lnTo>
                  <a:lnTo>
                    <a:pt x="1398557" y="428012"/>
                  </a:lnTo>
                  <a:lnTo>
                    <a:pt x="1388905" y="414042"/>
                  </a:lnTo>
                  <a:lnTo>
                    <a:pt x="1405011" y="402612"/>
                  </a:lnTo>
                  <a:lnTo>
                    <a:pt x="1421776" y="402612"/>
                  </a:lnTo>
                  <a:lnTo>
                    <a:pt x="1417029" y="394992"/>
                  </a:lnTo>
                  <a:lnTo>
                    <a:pt x="1431090" y="386102"/>
                  </a:lnTo>
                  <a:lnTo>
                    <a:pt x="1451166" y="386102"/>
                  </a:lnTo>
                  <a:lnTo>
                    <a:pt x="1431356" y="355622"/>
                  </a:lnTo>
                  <a:close/>
                </a:path>
                <a:path w="1508125" h="541654">
                  <a:moveTo>
                    <a:pt x="1421776" y="402612"/>
                  </a:moveTo>
                  <a:lnTo>
                    <a:pt x="1405011" y="402612"/>
                  </a:lnTo>
                  <a:lnTo>
                    <a:pt x="1414606" y="417852"/>
                  </a:lnTo>
                  <a:lnTo>
                    <a:pt x="1415610" y="420392"/>
                  </a:lnTo>
                  <a:lnTo>
                    <a:pt x="1415293" y="425472"/>
                  </a:lnTo>
                  <a:lnTo>
                    <a:pt x="1413701" y="428012"/>
                  </a:lnTo>
                  <a:lnTo>
                    <a:pt x="1410656" y="430552"/>
                  </a:lnTo>
                  <a:lnTo>
                    <a:pt x="1408222" y="431822"/>
                  </a:lnTo>
                  <a:lnTo>
                    <a:pt x="1434204" y="431822"/>
                  </a:lnTo>
                  <a:lnTo>
                    <a:pt x="1432713" y="428012"/>
                  </a:lnTo>
                  <a:lnTo>
                    <a:pt x="1453375" y="428012"/>
                  </a:lnTo>
                  <a:lnTo>
                    <a:pt x="1457733" y="425472"/>
                  </a:lnTo>
                  <a:lnTo>
                    <a:pt x="1459980" y="422932"/>
                  </a:lnTo>
                  <a:lnTo>
                    <a:pt x="1462874" y="417852"/>
                  </a:lnTo>
                  <a:lnTo>
                    <a:pt x="1463479" y="415312"/>
                  </a:lnTo>
                  <a:lnTo>
                    <a:pt x="1463255" y="411502"/>
                  </a:lnTo>
                  <a:lnTo>
                    <a:pt x="1431507" y="411502"/>
                  </a:lnTo>
                  <a:lnTo>
                    <a:pt x="1427021" y="408962"/>
                  </a:lnTo>
                  <a:lnTo>
                    <a:pt x="1424941" y="407692"/>
                  </a:lnTo>
                  <a:lnTo>
                    <a:pt x="1421776" y="402612"/>
                  </a:lnTo>
                  <a:close/>
                </a:path>
                <a:path w="1508125" h="541654">
                  <a:moveTo>
                    <a:pt x="1453375" y="428012"/>
                  </a:moveTo>
                  <a:lnTo>
                    <a:pt x="1433394" y="428012"/>
                  </a:lnTo>
                  <a:lnTo>
                    <a:pt x="1436573" y="429282"/>
                  </a:lnTo>
                  <a:lnTo>
                    <a:pt x="1440028" y="430552"/>
                  </a:lnTo>
                  <a:lnTo>
                    <a:pt x="1447577" y="430552"/>
                  </a:lnTo>
                  <a:lnTo>
                    <a:pt x="1451195" y="429282"/>
                  </a:lnTo>
                  <a:lnTo>
                    <a:pt x="1453375" y="428012"/>
                  </a:lnTo>
                  <a:close/>
                </a:path>
                <a:path w="1508125" h="541654">
                  <a:moveTo>
                    <a:pt x="1451166" y="386102"/>
                  </a:moveTo>
                  <a:lnTo>
                    <a:pt x="1431090" y="386102"/>
                  </a:lnTo>
                  <a:lnTo>
                    <a:pt x="1438998" y="398802"/>
                  </a:lnTo>
                  <a:lnTo>
                    <a:pt x="1440046" y="401342"/>
                  </a:lnTo>
                  <a:lnTo>
                    <a:pt x="1439938" y="405152"/>
                  </a:lnTo>
                  <a:lnTo>
                    <a:pt x="1438560" y="407692"/>
                  </a:lnTo>
                  <a:lnTo>
                    <a:pt x="1435831" y="408962"/>
                  </a:lnTo>
                  <a:lnTo>
                    <a:pt x="1433704" y="410232"/>
                  </a:lnTo>
                  <a:lnTo>
                    <a:pt x="1431507" y="411502"/>
                  </a:lnTo>
                  <a:lnTo>
                    <a:pt x="1463255" y="411502"/>
                  </a:lnTo>
                  <a:lnTo>
                    <a:pt x="1463073" y="408962"/>
                  </a:lnTo>
                  <a:lnTo>
                    <a:pt x="1462384" y="405152"/>
                  </a:lnTo>
                  <a:lnTo>
                    <a:pt x="1459986" y="400072"/>
                  </a:lnTo>
                  <a:lnTo>
                    <a:pt x="1457769" y="396262"/>
                  </a:lnTo>
                  <a:lnTo>
                    <a:pt x="1451166" y="386102"/>
                  </a:lnTo>
                  <a:close/>
                </a:path>
                <a:path w="1508125" h="541654">
                  <a:moveTo>
                    <a:pt x="1367651" y="288312"/>
                  </a:moveTo>
                  <a:lnTo>
                    <a:pt x="1359586" y="288312"/>
                  </a:lnTo>
                  <a:lnTo>
                    <a:pt x="1351463" y="289582"/>
                  </a:lnTo>
                  <a:lnTo>
                    <a:pt x="1318220" y="320062"/>
                  </a:lnTo>
                  <a:lnTo>
                    <a:pt x="1315615" y="335302"/>
                  </a:lnTo>
                  <a:lnTo>
                    <a:pt x="1317054" y="342922"/>
                  </a:lnTo>
                  <a:lnTo>
                    <a:pt x="1346020" y="374672"/>
                  </a:lnTo>
                  <a:lnTo>
                    <a:pt x="1353830" y="377212"/>
                  </a:lnTo>
                  <a:lnTo>
                    <a:pt x="1369990" y="374672"/>
                  </a:lnTo>
                  <a:lnTo>
                    <a:pt x="1378119" y="370862"/>
                  </a:lnTo>
                  <a:lnTo>
                    <a:pt x="1386281" y="365782"/>
                  </a:lnTo>
                  <a:lnTo>
                    <a:pt x="1393621" y="359432"/>
                  </a:lnTo>
                  <a:lnTo>
                    <a:pt x="1398311" y="353082"/>
                  </a:lnTo>
                  <a:lnTo>
                    <a:pt x="1347354" y="353082"/>
                  </a:lnTo>
                  <a:lnTo>
                    <a:pt x="1343369" y="350542"/>
                  </a:lnTo>
                  <a:lnTo>
                    <a:pt x="1341738" y="349272"/>
                  </a:lnTo>
                  <a:lnTo>
                    <a:pt x="1338999" y="345462"/>
                  </a:lnTo>
                  <a:lnTo>
                    <a:pt x="1337979" y="344192"/>
                  </a:lnTo>
                  <a:lnTo>
                    <a:pt x="1336903" y="339112"/>
                  </a:lnTo>
                  <a:lnTo>
                    <a:pt x="1336989" y="337842"/>
                  </a:lnTo>
                  <a:lnTo>
                    <a:pt x="1338390" y="332762"/>
                  </a:lnTo>
                  <a:lnTo>
                    <a:pt x="1364792" y="311172"/>
                  </a:lnTo>
                  <a:lnTo>
                    <a:pt x="1399575" y="311172"/>
                  </a:lnTo>
                  <a:lnTo>
                    <a:pt x="1395886" y="304822"/>
                  </a:lnTo>
                  <a:lnTo>
                    <a:pt x="1389564" y="298472"/>
                  </a:lnTo>
                  <a:lnTo>
                    <a:pt x="1382751" y="293392"/>
                  </a:lnTo>
                  <a:lnTo>
                    <a:pt x="1375446" y="289582"/>
                  </a:lnTo>
                  <a:lnTo>
                    <a:pt x="1367651" y="288312"/>
                  </a:lnTo>
                  <a:close/>
                </a:path>
                <a:path w="1508125" h="541654">
                  <a:moveTo>
                    <a:pt x="1399575" y="311172"/>
                  </a:moveTo>
                  <a:lnTo>
                    <a:pt x="1374703" y="311172"/>
                  </a:lnTo>
                  <a:lnTo>
                    <a:pt x="1378077" y="313712"/>
                  </a:lnTo>
                  <a:lnTo>
                    <a:pt x="1379627" y="314982"/>
                  </a:lnTo>
                  <a:lnTo>
                    <a:pt x="1382486" y="318792"/>
                  </a:lnTo>
                  <a:lnTo>
                    <a:pt x="1383487" y="320062"/>
                  </a:lnTo>
                  <a:lnTo>
                    <a:pt x="1384501" y="323872"/>
                  </a:lnTo>
                  <a:lnTo>
                    <a:pt x="1384393" y="326412"/>
                  </a:lnTo>
                  <a:lnTo>
                    <a:pt x="1382933" y="331492"/>
                  </a:lnTo>
                  <a:lnTo>
                    <a:pt x="1381528" y="334032"/>
                  </a:lnTo>
                  <a:lnTo>
                    <a:pt x="1379390" y="336572"/>
                  </a:lnTo>
                  <a:lnTo>
                    <a:pt x="1377292" y="339112"/>
                  </a:lnTo>
                  <a:lnTo>
                    <a:pt x="1374264" y="341652"/>
                  </a:lnTo>
                  <a:lnTo>
                    <a:pt x="1370351" y="345462"/>
                  </a:lnTo>
                  <a:lnTo>
                    <a:pt x="1366160" y="348002"/>
                  </a:lnTo>
                  <a:lnTo>
                    <a:pt x="1362628" y="350542"/>
                  </a:lnTo>
                  <a:lnTo>
                    <a:pt x="1356926" y="353082"/>
                  </a:lnTo>
                  <a:lnTo>
                    <a:pt x="1398311" y="353082"/>
                  </a:lnTo>
                  <a:lnTo>
                    <a:pt x="1399249" y="351812"/>
                  </a:lnTo>
                  <a:lnTo>
                    <a:pt x="1403165" y="344192"/>
                  </a:lnTo>
                  <a:lnTo>
                    <a:pt x="1405368" y="336572"/>
                  </a:lnTo>
                  <a:lnTo>
                    <a:pt x="1405789" y="328952"/>
                  </a:lnTo>
                  <a:lnTo>
                    <a:pt x="1404351" y="321332"/>
                  </a:lnTo>
                  <a:lnTo>
                    <a:pt x="1401051" y="313712"/>
                  </a:lnTo>
                  <a:lnTo>
                    <a:pt x="1399575" y="311172"/>
                  </a:lnTo>
                  <a:close/>
                </a:path>
                <a:path w="1508125" h="541654">
                  <a:moveTo>
                    <a:pt x="1259711" y="252752"/>
                  </a:moveTo>
                  <a:lnTo>
                    <a:pt x="1245927" y="266722"/>
                  </a:lnTo>
                  <a:lnTo>
                    <a:pt x="1248124" y="271802"/>
                  </a:lnTo>
                  <a:lnTo>
                    <a:pt x="1250730" y="275612"/>
                  </a:lnTo>
                  <a:lnTo>
                    <a:pt x="1256738" y="285772"/>
                  </a:lnTo>
                  <a:lnTo>
                    <a:pt x="1260694" y="289582"/>
                  </a:lnTo>
                  <a:lnTo>
                    <a:pt x="1269328" y="298472"/>
                  </a:lnTo>
                  <a:lnTo>
                    <a:pt x="1281066" y="306092"/>
                  </a:lnTo>
                  <a:lnTo>
                    <a:pt x="1292879" y="309902"/>
                  </a:lnTo>
                  <a:lnTo>
                    <a:pt x="1296850" y="309902"/>
                  </a:lnTo>
                  <a:lnTo>
                    <a:pt x="1317275" y="285772"/>
                  </a:lnTo>
                  <a:lnTo>
                    <a:pt x="1286683" y="285772"/>
                  </a:lnTo>
                  <a:lnTo>
                    <a:pt x="1284594" y="284502"/>
                  </a:lnTo>
                  <a:lnTo>
                    <a:pt x="1283187" y="284502"/>
                  </a:lnTo>
                  <a:lnTo>
                    <a:pt x="1281543" y="283232"/>
                  </a:lnTo>
                  <a:lnTo>
                    <a:pt x="1277683" y="280692"/>
                  </a:lnTo>
                  <a:lnTo>
                    <a:pt x="1261652" y="254022"/>
                  </a:lnTo>
                  <a:lnTo>
                    <a:pt x="1259711" y="252752"/>
                  </a:lnTo>
                  <a:close/>
                </a:path>
                <a:path w="1508125" h="541654">
                  <a:moveTo>
                    <a:pt x="1291399" y="245132"/>
                  </a:moveTo>
                  <a:lnTo>
                    <a:pt x="1279991" y="256562"/>
                  </a:lnTo>
                  <a:lnTo>
                    <a:pt x="1288750" y="265452"/>
                  </a:lnTo>
                  <a:lnTo>
                    <a:pt x="1290459" y="266722"/>
                  </a:lnTo>
                  <a:lnTo>
                    <a:pt x="1293505" y="270532"/>
                  </a:lnTo>
                  <a:lnTo>
                    <a:pt x="1294646" y="271802"/>
                  </a:lnTo>
                  <a:lnTo>
                    <a:pt x="1296273" y="275612"/>
                  </a:lnTo>
                  <a:lnTo>
                    <a:pt x="1296619" y="276882"/>
                  </a:lnTo>
                  <a:lnTo>
                    <a:pt x="1296349" y="279422"/>
                  </a:lnTo>
                  <a:lnTo>
                    <a:pt x="1295557" y="280692"/>
                  </a:lnTo>
                  <a:lnTo>
                    <a:pt x="1292800" y="284502"/>
                  </a:lnTo>
                  <a:lnTo>
                    <a:pt x="1291409" y="284502"/>
                  </a:lnTo>
                  <a:lnTo>
                    <a:pt x="1288458" y="285772"/>
                  </a:lnTo>
                  <a:lnTo>
                    <a:pt x="1317275" y="285772"/>
                  </a:lnTo>
                  <a:lnTo>
                    <a:pt x="1316088" y="281962"/>
                  </a:lnTo>
                  <a:lnTo>
                    <a:pt x="1313431" y="276882"/>
                  </a:lnTo>
                  <a:lnTo>
                    <a:pt x="1332377" y="276882"/>
                  </a:lnTo>
                  <a:lnTo>
                    <a:pt x="1334242" y="275612"/>
                  </a:lnTo>
                  <a:lnTo>
                    <a:pt x="1340225" y="269262"/>
                  </a:lnTo>
                  <a:lnTo>
                    <a:pt x="1341986" y="265452"/>
                  </a:lnTo>
                  <a:lnTo>
                    <a:pt x="1343041" y="259102"/>
                  </a:lnTo>
                  <a:lnTo>
                    <a:pt x="1308347" y="259102"/>
                  </a:lnTo>
                  <a:lnTo>
                    <a:pt x="1306559" y="257832"/>
                  </a:lnTo>
                  <a:lnTo>
                    <a:pt x="1305133" y="257832"/>
                  </a:lnTo>
                  <a:lnTo>
                    <a:pt x="1303445" y="256562"/>
                  </a:lnTo>
                  <a:lnTo>
                    <a:pt x="1299582" y="252752"/>
                  </a:lnTo>
                  <a:lnTo>
                    <a:pt x="1297965" y="251482"/>
                  </a:lnTo>
                  <a:lnTo>
                    <a:pt x="1291399" y="245132"/>
                  </a:lnTo>
                  <a:close/>
                </a:path>
                <a:path w="1508125" h="541654">
                  <a:moveTo>
                    <a:pt x="1332377" y="276882"/>
                  </a:moveTo>
                  <a:lnTo>
                    <a:pt x="1313884" y="276882"/>
                  </a:lnTo>
                  <a:lnTo>
                    <a:pt x="1317621" y="278152"/>
                  </a:lnTo>
                  <a:lnTo>
                    <a:pt x="1321686" y="279422"/>
                  </a:lnTo>
                  <a:lnTo>
                    <a:pt x="1330512" y="278152"/>
                  </a:lnTo>
                  <a:lnTo>
                    <a:pt x="1332377" y="276882"/>
                  </a:lnTo>
                  <a:close/>
                </a:path>
                <a:path w="1508125" h="541654">
                  <a:moveTo>
                    <a:pt x="1263257" y="177822"/>
                  </a:moveTo>
                  <a:lnTo>
                    <a:pt x="1215029" y="245132"/>
                  </a:lnTo>
                  <a:lnTo>
                    <a:pt x="1235760" y="260372"/>
                  </a:lnTo>
                  <a:lnTo>
                    <a:pt x="1283990" y="191792"/>
                  </a:lnTo>
                  <a:lnTo>
                    <a:pt x="1263257" y="177822"/>
                  </a:lnTo>
                  <a:close/>
                </a:path>
                <a:path w="1508125" h="541654">
                  <a:moveTo>
                    <a:pt x="1301576" y="214652"/>
                  </a:moveTo>
                  <a:lnTo>
                    <a:pt x="1287953" y="228622"/>
                  </a:lnTo>
                  <a:lnTo>
                    <a:pt x="1289898" y="229892"/>
                  </a:lnTo>
                  <a:lnTo>
                    <a:pt x="1297184" y="232432"/>
                  </a:lnTo>
                  <a:lnTo>
                    <a:pt x="1304650" y="236242"/>
                  </a:lnTo>
                  <a:lnTo>
                    <a:pt x="1317705" y="251482"/>
                  </a:lnTo>
                  <a:lnTo>
                    <a:pt x="1317683" y="255292"/>
                  </a:lnTo>
                  <a:lnTo>
                    <a:pt x="1317136" y="256562"/>
                  </a:lnTo>
                  <a:lnTo>
                    <a:pt x="1314518" y="259102"/>
                  </a:lnTo>
                  <a:lnTo>
                    <a:pt x="1343041" y="259102"/>
                  </a:lnTo>
                  <a:lnTo>
                    <a:pt x="1318190" y="223542"/>
                  </a:lnTo>
                  <a:lnTo>
                    <a:pt x="1304201" y="215922"/>
                  </a:lnTo>
                  <a:lnTo>
                    <a:pt x="1301576" y="214652"/>
                  </a:lnTo>
                  <a:close/>
                </a:path>
                <a:path w="1508125" h="541654">
                  <a:moveTo>
                    <a:pt x="1197306" y="130832"/>
                  </a:moveTo>
                  <a:lnTo>
                    <a:pt x="1149076" y="199412"/>
                  </a:lnTo>
                  <a:lnTo>
                    <a:pt x="1185912" y="224812"/>
                  </a:lnTo>
                  <a:lnTo>
                    <a:pt x="1190087" y="227352"/>
                  </a:lnTo>
                  <a:lnTo>
                    <a:pt x="1197100" y="229892"/>
                  </a:lnTo>
                  <a:lnTo>
                    <a:pt x="1208742" y="229892"/>
                  </a:lnTo>
                  <a:lnTo>
                    <a:pt x="1212188" y="228622"/>
                  </a:lnTo>
                  <a:lnTo>
                    <a:pt x="1215608" y="226082"/>
                  </a:lnTo>
                  <a:lnTo>
                    <a:pt x="1219028" y="224812"/>
                  </a:lnTo>
                  <a:lnTo>
                    <a:pt x="1221966" y="221002"/>
                  </a:lnTo>
                  <a:lnTo>
                    <a:pt x="1224432" y="218462"/>
                  </a:lnTo>
                  <a:lnTo>
                    <a:pt x="1226969" y="214652"/>
                  </a:lnTo>
                  <a:lnTo>
                    <a:pt x="1228708" y="210842"/>
                  </a:lnTo>
                  <a:lnTo>
                    <a:pt x="1229327" y="208302"/>
                  </a:lnTo>
                  <a:lnTo>
                    <a:pt x="1194714" y="208302"/>
                  </a:lnTo>
                  <a:lnTo>
                    <a:pt x="1191131" y="207032"/>
                  </a:lnTo>
                  <a:lnTo>
                    <a:pt x="1189194" y="207032"/>
                  </a:lnTo>
                  <a:lnTo>
                    <a:pt x="1179576" y="199412"/>
                  </a:lnTo>
                  <a:lnTo>
                    <a:pt x="1191988" y="182902"/>
                  </a:lnTo>
                  <a:lnTo>
                    <a:pt x="1221487" y="182902"/>
                  </a:lnTo>
                  <a:lnTo>
                    <a:pt x="1201755" y="168932"/>
                  </a:lnTo>
                  <a:lnTo>
                    <a:pt x="1218037" y="146072"/>
                  </a:lnTo>
                  <a:lnTo>
                    <a:pt x="1197306" y="130832"/>
                  </a:lnTo>
                  <a:close/>
                </a:path>
                <a:path w="1508125" h="541654">
                  <a:moveTo>
                    <a:pt x="1221487" y="182902"/>
                  </a:moveTo>
                  <a:lnTo>
                    <a:pt x="1191988" y="182902"/>
                  </a:lnTo>
                  <a:lnTo>
                    <a:pt x="1202655" y="190522"/>
                  </a:lnTo>
                  <a:lnTo>
                    <a:pt x="1204603" y="191792"/>
                  </a:lnTo>
                  <a:lnTo>
                    <a:pt x="1205302" y="194332"/>
                  </a:lnTo>
                  <a:lnTo>
                    <a:pt x="1205964" y="198142"/>
                  </a:lnTo>
                  <a:lnTo>
                    <a:pt x="1205290" y="200682"/>
                  </a:lnTo>
                  <a:lnTo>
                    <a:pt x="1202514" y="204492"/>
                  </a:lnTo>
                  <a:lnTo>
                    <a:pt x="1201690" y="205762"/>
                  </a:lnTo>
                  <a:lnTo>
                    <a:pt x="1199876" y="207032"/>
                  </a:lnTo>
                  <a:lnTo>
                    <a:pt x="1198764" y="207032"/>
                  </a:lnTo>
                  <a:lnTo>
                    <a:pt x="1197467" y="208302"/>
                  </a:lnTo>
                  <a:lnTo>
                    <a:pt x="1229327" y="208302"/>
                  </a:lnTo>
                  <a:lnTo>
                    <a:pt x="1230566" y="203222"/>
                  </a:lnTo>
                  <a:lnTo>
                    <a:pt x="1230487" y="199412"/>
                  </a:lnTo>
                  <a:lnTo>
                    <a:pt x="1228215" y="191792"/>
                  </a:lnTo>
                  <a:lnTo>
                    <a:pt x="1226379" y="187982"/>
                  </a:lnTo>
                  <a:lnTo>
                    <a:pt x="1221487" y="182902"/>
                  </a:lnTo>
                  <a:close/>
                </a:path>
                <a:path w="1508125" h="541654">
                  <a:moveTo>
                    <a:pt x="1108266" y="82572"/>
                  </a:moveTo>
                  <a:lnTo>
                    <a:pt x="1069513" y="156232"/>
                  </a:lnTo>
                  <a:lnTo>
                    <a:pt x="1113494" y="179092"/>
                  </a:lnTo>
                  <a:lnTo>
                    <a:pt x="1117563" y="180362"/>
                  </a:lnTo>
                  <a:lnTo>
                    <a:pt x="1124880" y="182902"/>
                  </a:lnTo>
                  <a:lnTo>
                    <a:pt x="1128776" y="182902"/>
                  </a:lnTo>
                  <a:lnTo>
                    <a:pt x="1136196" y="181632"/>
                  </a:lnTo>
                  <a:lnTo>
                    <a:pt x="1139238" y="180362"/>
                  </a:lnTo>
                  <a:lnTo>
                    <a:pt x="1144879" y="175282"/>
                  </a:lnTo>
                  <a:lnTo>
                    <a:pt x="1147218" y="172742"/>
                  </a:lnTo>
                  <a:lnTo>
                    <a:pt x="1149084" y="168932"/>
                  </a:lnTo>
                  <a:lnTo>
                    <a:pt x="1151651" y="165122"/>
                  </a:lnTo>
                  <a:lnTo>
                    <a:pt x="1152037" y="162582"/>
                  </a:lnTo>
                  <a:lnTo>
                    <a:pt x="1118016" y="162582"/>
                  </a:lnTo>
                  <a:lnTo>
                    <a:pt x="1115150" y="161312"/>
                  </a:lnTo>
                  <a:lnTo>
                    <a:pt x="1099450" y="153692"/>
                  </a:lnTo>
                  <a:lnTo>
                    <a:pt x="1108360" y="135912"/>
                  </a:lnTo>
                  <a:lnTo>
                    <a:pt x="1162208" y="135912"/>
                  </a:lnTo>
                  <a:lnTo>
                    <a:pt x="1164619" y="130832"/>
                  </a:lnTo>
                  <a:lnTo>
                    <a:pt x="1127880" y="130832"/>
                  </a:lnTo>
                  <a:lnTo>
                    <a:pt x="1115010" y="123212"/>
                  </a:lnTo>
                  <a:lnTo>
                    <a:pt x="1122786" y="109242"/>
                  </a:lnTo>
                  <a:lnTo>
                    <a:pt x="1158098" y="109242"/>
                  </a:lnTo>
                  <a:lnTo>
                    <a:pt x="1155024" y="106702"/>
                  </a:lnTo>
                  <a:lnTo>
                    <a:pt x="1151237" y="104162"/>
                  </a:lnTo>
                  <a:lnTo>
                    <a:pt x="1108266" y="82572"/>
                  </a:lnTo>
                  <a:close/>
                </a:path>
                <a:path w="1508125" h="541654">
                  <a:moveTo>
                    <a:pt x="1162208" y="135912"/>
                  </a:moveTo>
                  <a:lnTo>
                    <a:pt x="1108360" y="135912"/>
                  </a:lnTo>
                  <a:lnTo>
                    <a:pt x="1123974" y="144802"/>
                  </a:lnTo>
                  <a:lnTo>
                    <a:pt x="1126263" y="146072"/>
                  </a:lnTo>
                  <a:lnTo>
                    <a:pt x="1128402" y="151152"/>
                  </a:lnTo>
                  <a:lnTo>
                    <a:pt x="1128102" y="153692"/>
                  </a:lnTo>
                  <a:lnTo>
                    <a:pt x="1126415" y="156232"/>
                  </a:lnTo>
                  <a:lnTo>
                    <a:pt x="1125072" y="158772"/>
                  </a:lnTo>
                  <a:lnTo>
                    <a:pt x="1123114" y="161312"/>
                  </a:lnTo>
                  <a:lnTo>
                    <a:pt x="1120567" y="161312"/>
                  </a:lnTo>
                  <a:lnTo>
                    <a:pt x="1118016" y="162582"/>
                  </a:lnTo>
                  <a:lnTo>
                    <a:pt x="1152037" y="162582"/>
                  </a:lnTo>
                  <a:lnTo>
                    <a:pt x="1152424" y="160042"/>
                  </a:lnTo>
                  <a:lnTo>
                    <a:pt x="1151380" y="154962"/>
                  </a:lnTo>
                  <a:lnTo>
                    <a:pt x="1150358" y="151152"/>
                  </a:lnTo>
                  <a:lnTo>
                    <a:pt x="1148126" y="147342"/>
                  </a:lnTo>
                  <a:lnTo>
                    <a:pt x="1144667" y="144802"/>
                  </a:lnTo>
                  <a:lnTo>
                    <a:pt x="1145040" y="143532"/>
                  </a:lnTo>
                  <a:lnTo>
                    <a:pt x="1148727" y="143532"/>
                  </a:lnTo>
                  <a:lnTo>
                    <a:pt x="1152244" y="142262"/>
                  </a:lnTo>
                  <a:lnTo>
                    <a:pt x="1158970" y="139722"/>
                  </a:lnTo>
                  <a:lnTo>
                    <a:pt x="1161605" y="137182"/>
                  </a:lnTo>
                  <a:lnTo>
                    <a:pt x="1162208" y="135912"/>
                  </a:lnTo>
                  <a:close/>
                </a:path>
                <a:path w="1508125" h="541654">
                  <a:moveTo>
                    <a:pt x="1158098" y="109242"/>
                  </a:moveTo>
                  <a:lnTo>
                    <a:pt x="1122786" y="109242"/>
                  </a:lnTo>
                  <a:lnTo>
                    <a:pt x="1135663" y="115592"/>
                  </a:lnTo>
                  <a:lnTo>
                    <a:pt x="1137931" y="116862"/>
                  </a:lnTo>
                  <a:lnTo>
                    <a:pt x="1139997" y="120672"/>
                  </a:lnTo>
                  <a:lnTo>
                    <a:pt x="1139770" y="123212"/>
                  </a:lnTo>
                  <a:lnTo>
                    <a:pt x="1138262" y="127022"/>
                  </a:lnTo>
                  <a:lnTo>
                    <a:pt x="1137081" y="128292"/>
                  </a:lnTo>
                  <a:lnTo>
                    <a:pt x="1135317" y="129562"/>
                  </a:lnTo>
                  <a:lnTo>
                    <a:pt x="1130623" y="130832"/>
                  </a:lnTo>
                  <a:lnTo>
                    <a:pt x="1164619" y="130832"/>
                  </a:lnTo>
                  <a:lnTo>
                    <a:pt x="1165222" y="129562"/>
                  </a:lnTo>
                  <a:lnTo>
                    <a:pt x="1166061" y="127022"/>
                  </a:lnTo>
                  <a:lnTo>
                    <a:pt x="1166014" y="120672"/>
                  </a:lnTo>
                  <a:lnTo>
                    <a:pt x="1165104" y="118132"/>
                  </a:lnTo>
                  <a:lnTo>
                    <a:pt x="1163314" y="115592"/>
                  </a:lnTo>
                  <a:lnTo>
                    <a:pt x="1161623" y="111782"/>
                  </a:lnTo>
                  <a:lnTo>
                    <a:pt x="1159635" y="110512"/>
                  </a:lnTo>
                  <a:lnTo>
                    <a:pt x="1158098" y="109242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6771524" y="7297804"/>
              <a:ext cx="1562735" cy="563245"/>
            </a:xfrm>
            <a:custGeom>
              <a:avLst/>
              <a:gdLst/>
              <a:ahLst/>
              <a:cxnLst/>
              <a:rect l="l" t="t" r="r" b="b"/>
              <a:pathLst>
                <a:path w="1562734" h="563245">
                  <a:moveTo>
                    <a:pt x="1561045" y="0"/>
                  </a:moveTo>
                  <a:lnTo>
                    <a:pt x="0" y="0"/>
                  </a:lnTo>
                  <a:lnTo>
                    <a:pt x="1061" y="562679"/>
                  </a:lnTo>
                  <a:lnTo>
                    <a:pt x="1562108" y="562679"/>
                  </a:lnTo>
                  <a:lnTo>
                    <a:pt x="1561045" y="0"/>
                  </a:lnTo>
                  <a:close/>
                </a:path>
              </a:pathLst>
            </a:custGeom>
            <a:solidFill>
              <a:srgbClr val="000000">
                <a:alpha val="4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399288" y="3714124"/>
              <a:ext cx="7867015" cy="4081779"/>
            </a:xfrm>
            <a:custGeom>
              <a:avLst/>
              <a:gdLst/>
              <a:ahLst/>
              <a:cxnLst/>
              <a:rect l="l" t="t" r="r" b="b"/>
              <a:pathLst>
                <a:path w="7867015" h="4081779">
                  <a:moveTo>
                    <a:pt x="1184643" y="39497"/>
                  </a:moveTo>
                  <a:lnTo>
                    <a:pt x="1181544" y="24142"/>
                  </a:lnTo>
                  <a:lnTo>
                    <a:pt x="1173073" y="11595"/>
                  </a:lnTo>
                  <a:lnTo>
                    <a:pt x="1160526" y="3111"/>
                  </a:lnTo>
                  <a:lnTo>
                    <a:pt x="1145171" y="0"/>
                  </a:lnTo>
                  <a:lnTo>
                    <a:pt x="39547" y="0"/>
                  </a:lnTo>
                  <a:lnTo>
                    <a:pt x="24155" y="3111"/>
                  </a:lnTo>
                  <a:lnTo>
                    <a:pt x="11582" y="11595"/>
                  </a:lnTo>
                  <a:lnTo>
                    <a:pt x="3111" y="24142"/>
                  </a:lnTo>
                  <a:lnTo>
                    <a:pt x="0" y="39497"/>
                  </a:lnTo>
                  <a:lnTo>
                    <a:pt x="0" y="1145159"/>
                  </a:lnTo>
                  <a:lnTo>
                    <a:pt x="3111" y="1160513"/>
                  </a:lnTo>
                  <a:lnTo>
                    <a:pt x="11582" y="1173060"/>
                  </a:lnTo>
                  <a:lnTo>
                    <a:pt x="24155" y="1181531"/>
                  </a:lnTo>
                  <a:lnTo>
                    <a:pt x="39547" y="1184630"/>
                  </a:lnTo>
                  <a:lnTo>
                    <a:pt x="1145171" y="1184630"/>
                  </a:lnTo>
                  <a:lnTo>
                    <a:pt x="1160526" y="1181531"/>
                  </a:lnTo>
                  <a:lnTo>
                    <a:pt x="1173073" y="1173060"/>
                  </a:lnTo>
                  <a:lnTo>
                    <a:pt x="1181544" y="1160513"/>
                  </a:lnTo>
                  <a:lnTo>
                    <a:pt x="1184643" y="1145159"/>
                  </a:lnTo>
                  <a:lnTo>
                    <a:pt x="1184643" y="39497"/>
                  </a:lnTo>
                  <a:close/>
                </a:path>
                <a:path w="7867015" h="4081779">
                  <a:moveTo>
                    <a:pt x="6563042" y="3705555"/>
                  </a:moveTo>
                  <a:lnTo>
                    <a:pt x="6535115" y="3666185"/>
                  </a:lnTo>
                  <a:lnTo>
                    <a:pt x="6509893" y="3630625"/>
                  </a:lnTo>
                  <a:lnTo>
                    <a:pt x="6440906" y="3678885"/>
                  </a:lnTo>
                  <a:lnTo>
                    <a:pt x="6458521" y="3704285"/>
                  </a:lnTo>
                  <a:lnTo>
                    <a:pt x="6512280" y="3666185"/>
                  </a:lnTo>
                  <a:lnTo>
                    <a:pt x="6530200" y="3691585"/>
                  </a:lnTo>
                  <a:lnTo>
                    <a:pt x="6476441" y="3729685"/>
                  </a:lnTo>
                  <a:lnTo>
                    <a:pt x="6494056" y="3753815"/>
                  </a:lnTo>
                  <a:lnTo>
                    <a:pt x="6563042" y="3705555"/>
                  </a:lnTo>
                  <a:close/>
                </a:path>
                <a:path w="7867015" h="4081779">
                  <a:moveTo>
                    <a:pt x="6618008" y="3784295"/>
                  </a:moveTo>
                  <a:lnTo>
                    <a:pt x="6602489" y="3748735"/>
                  </a:lnTo>
                  <a:lnTo>
                    <a:pt x="6593535" y="3739273"/>
                  </a:lnTo>
                  <a:lnTo>
                    <a:pt x="6593535" y="3772865"/>
                  </a:lnTo>
                  <a:lnTo>
                    <a:pt x="6592735" y="3777945"/>
                  </a:lnTo>
                  <a:lnTo>
                    <a:pt x="6591617" y="3780485"/>
                  </a:lnTo>
                  <a:lnTo>
                    <a:pt x="6589738" y="3783025"/>
                  </a:lnTo>
                  <a:lnTo>
                    <a:pt x="6587884" y="3786835"/>
                  </a:lnTo>
                  <a:lnTo>
                    <a:pt x="6585064" y="3789375"/>
                  </a:lnTo>
                  <a:lnTo>
                    <a:pt x="6581305" y="3793185"/>
                  </a:lnTo>
                  <a:lnTo>
                    <a:pt x="6577279" y="3795725"/>
                  </a:lnTo>
                  <a:lnTo>
                    <a:pt x="6573812" y="3798265"/>
                  </a:lnTo>
                  <a:lnTo>
                    <a:pt x="6568008" y="3800805"/>
                  </a:lnTo>
                  <a:lnTo>
                    <a:pt x="6565176" y="3802075"/>
                  </a:lnTo>
                  <a:lnTo>
                    <a:pt x="6560007" y="3802075"/>
                  </a:lnTo>
                  <a:lnTo>
                    <a:pt x="6552971" y="3798265"/>
                  </a:lnTo>
                  <a:lnTo>
                    <a:pt x="6543827" y="3783025"/>
                  </a:lnTo>
                  <a:lnTo>
                    <a:pt x="6544615" y="3777945"/>
                  </a:lnTo>
                  <a:lnTo>
                    <a:pt x="6569761" y="3755085"/>
                  </a:lnTo>
                  <a:lnTo>
                    <a:pt x="6572707" y="3753815"/>
                  </a:lnTo>
                  <a:lnTo>
                    <a:pt x="6578092" y="3753815"/>
                  </a:lnTo>
                  <a:lnTo>
                    <a:pt x="6580492" y="3755085"/>
                  </a:lnTo>
                  <a:lnTo>
                    <a:pt x="6593535" y="3772865"/>
                  </a:lnTo>
                  <a:lnTo>
                    <a:pt x="6593535" y="3739273"/>
                  </a:lnTo>
                  <a:lnTo>
                    <a:pt x="6586207" y="3734765"/>
                  </a:lnTo>
                  <a:lnTo>
                    <a:pt x="6577711" y="3729685"/>
                  </a:lnTo>
                  <a:lnTo>
                    <a:pt x="6568973" y="3728415"/>
                  </a:lnTo>
                  <a:lnTo>
                    <a:pt x="6560223" y="3728415"/>
                  </a:lnTo>
                  <a:lnTo>
                    <a:pt x="6523545" y="3755085"/>
                  </a:lnTo>
                  <a:lnTo>
                    <a:pt x="6519532" y="3772865"/>
                  </a:lnTo>
                  <a:lnTo>
                    <a:pt x="6520281" y="3780485"/>
                  </a:lnTo>
                  <a:lnTo>
                    <a:pt x="6542976" y="3816045"/>
                  </a:lnTo>
                  <a:lnTo>
                    <a:pt x="6568554" y="3827475"/>
                  </a:lnTo>
                  <a:lnTo>
                    <a:pt x="6577279" y="3827475"/>
                  </a:lnTo>
                  <a:lnTo>
                    <a:pt x="6613017" y="3802075"/>
                  </a:lnTo>
                  <a:lnTo>
                    <a:pt x="6616890" y="3793185"/>
                  </a:lnTo>
                  <a:lnTo>
                    <a:pt x="6618008" y="3784295"/>
                  </a:lnTo>
                  <a:close/>
                </a:path>
                <a:path w="7867015" h="4081779">
                  <a:moveTo>
                    <a:pt x="6744716" y="3878275"/>
                  </a:moveTo>
                  <a:lnTo>
                    <a:pt x="6744030" y="3877005"/>
                  </a:lnTo>
                  <a:lnTo>
                    <a:pt x="6736969" y="3871925"/>
                  </a:lnTo>
                  <a:lnTo>
                    <a:pt x="6730174" y="3865575"/>
                  </a:lnTo>
                  <a:lnTo>
                    <a:pt x="6725247" y="3863035"/>
                  </a:lnTo>
                  <a:lnTo>
                    <a:pt x="6715595" y="3861765"/>
                  </a:lnTo>
                  <a:lnTo>
                    <a:pt x="6710464" y="3861765"/>
                  </a:lnTo>
                  <a:lnTo>
                    <a:pt x="6705003" y="3864305"/>
                  </a:lnTo>
                  <a:lnTo>
                    <a:pt x="6696430" y="3869385"/>
                  </a:lnTo>
                  <a:lnTo>
                    <a:pt x="6695224" y="3869385"/>
                  </a:lnTo>
                  <a:lnTo>
                    <a:pt x="6690766" y="3871925"/>
                  </a:lnTo>
                  <a:lnTo>
                    <a:pt x="6683248" y="3871925"/>
                  </a:lnTo>
                  <a:lnTo>
                    <a:pt x="6680479" y="3870655"/>
                  </a:lnTo>
                  <a:lnTo>
                    <a:pt x="6676999" y="3868115"/>
                  </a:lnTo>
                  <a:lnTo>
                    <a:pt x="6685077" y="3857955"/>
                  </a:lnTo>
                  <a:lnTo>
                    <a:pt x="6692151" y="3849065"/>
                  </a:lnTo>
                  <a:lnTo>
                    <a:pt x="6698208" y="3841445"/>
                  </a:lnTo>
                  <a:lnTo>
                    <a:pt x="6674180" y="3822395"/>
                  </a:lnTo>
                  <a:lnTo>
                    <a:pt x="6652971" y="3849065"/>
                  </a:lnTo>
                  <a:lnTo>
                    <a:pt x="6649606" y="3846525"/>
                  </a:lnTo>
                  <a:lnTo>
                    <a:pt x="6647688" y="3843985"/>
                  </a:lnTo>
                  <a:lnTo>
                    <a:pt x="6646748" y="3840175"/>
                  </a:lnTo>
                  <a:lnTo>
                    <a:pt x="6646939" y="3836365"/>
                  </a:lnTo>
                  <a:lnTo>
                    <a:pt x="6647764" y="3832555"/>
                  </a:lnTo>
                  <a:lnTo>
                    <a:pt x="6648107" y="3830015"/>
                  </a:lnTo>
                  <a:lnTo>
                    <a:pt x="6648983" y="3826205"/>
                  </a:lnTo>
                  <a:lnTo>
                    <a:pt x="6649479" y="3823665"/>
                  </a:lnTo>
                  <a:lnTo>
                    <a:pt x="6649847" y="3822395"/>
                  </a:lnTo>
                  <a:lnTo>
                    <a:pt x="6651206" y="3816045"/>
                  </a:lnTo>
                  <a:lnTo>
                    <a:pt x="6650660" y="3809695"/>
                  </a:lnTo>
                  <a:lnTo>
                    <a:pt x="6646265" y="3802075"/>
                  </a:lnTo>
                  <a:lnTo>
                    <a:pt x="6642570" y="3796995"/>
                  </a:lnTo>
                  <a:lnTo>
                    <a:pt x="6637388" y="3793185"/>
                  </a:lnTo>
                  <a:lnTo>
                    <a:pt x="6633565" y="3790645"/>
                  </a:lnTo>
                  <a:lnTo>
                    <a:pt x="6629844" y="3788105"/>
                  </a:lnTo>
                  <a:lnTo>
                    <a:pt x="6627673" y="3785565"/>
                  </a:lnTo>
                  <a:lnTo>
                    <a:pt x="6613601" y="3803345"/>
                  </a:lnTo>
                  <a:lnTo>
                    <a:pt x="6620980" y="3809695"/>
                  </a:lnTo>
                  <a:lnTo>
                    <a:pt x="6622351" y="3812235"/>
                  </a:lnTo>
                  <a:lnTo>
                    <a:pt x="6622872" y="3813505"/>
                  </a:lnTo>
                  <a:lnTo>
                    <a:pt x="6623355" y="3816045"/>
                  </a:lnTo>
                  <a:lnTo>
                    <a:pt x="6623151" y="3819855"/>
                  </a:lnTo>
                  <a:lnTo>
                    <a:pt x="6621526" y="3824935"/>
                  </a:lnTo>
                  <a:lnTo>
                    <a:pt x="6621145" y="3827475"/>
                  </a:lnTo>
                  <a:lnTo>
                    <a:pt x="6620815" y="3831285"/>
                  </a:lnTo>
                  <a:lnTo>
                    <a:pt x="6621018" y="3832555"/>
                  </a:lnTo>
                  <a:lnTo>
                    <a:pt x="6621551" y="3833825"/>
                  </a:lnTo>
                  <a:lnTo>
                    <a:pt x="6572466" y="3850335"/>
                  </a:lnTo>
                  <a:lnTo>
                    <a:pt x="6598907" y="3870655"/>
                  </a:lnTo>
                  <a:lnTo>
                    <a:pt x="6636969" y="3857955"/>
                  </a:lnTo>
                  <a:lnTo>
                    <a:pt x="6642608" y="3863035"/>
                  </a:lnTo>
                  <a:lnTo>
                    <a:pt x="6622059" y="3888435"/>
                  </a:lnTo>
                  <a:lnTo>
                    <a:pt x="6646088" y="3907485"/>
                  </a:lnTo>
                  <a:lnTo>
                    <a:pt x="6666636" y="3880815"/>
                  </a:lnTo>
                  <a:lnTo>
                    <a:pt x="6672415" y="3885895"/>
                  </a:lnTo>
                  <a:lnTo>
                    <a:pt x="6668948" y="3925265"/>
                  </a:lnTo>
                  <a:lnTo>
                    <a:pt x="6695961" y="3946855"/>
                  </a:lnTo>
                  <a:lnTo>
                    <a:pt x="6699656" y="3894785"/>
                  </a:lnTo>
                  <a:lnTo>
                    <a:pt x="6703301" y="3894785"/>
                  </a:lnTo>
                  <a:lnTo>
                    <a:pt x="6706895" y="3893515"/>
                  </a:lnTo>
                  <a:lnTo>
                    <a:pt x="6708826" y="3892245"/>
                  </a:lnTo>
                  <a:lnTo>
                    <a:pt x="6710896" y="3890975"/>
                  </a:lnTo>
                  <a:lnTo>
                    <a:pt x="6714058" y="3889705"/>
                  </a:lnTo>
                  <a:lnTo>
                    <a:pt x="6716801" y="3888435"/>
                  </a:lnTo>
                  <a:lnTo>
                    <a:pt x="6721449" y="3888435"/>
                  </a:lnTo>
                  <a:lnTo>
                    <a:pt x="6723647" y="3889705"/>
                  </a:lnTo>
                  <a:lnTo>
                    <a:pt x="6730835" y="3894785"/>
                  </a:lnTo>
                  <a:lnTo>
                    <a:pt x="6736169" y="3888435"/>
                  </a:lnTo>
                  <a:lnTo>
                    <a:pt x="6742582" y="3880815"/>
                  </a:lnTo>
                  <a:lnTo>
                    <a:pt x="6744716" y="3878275"/>
                  </a:lnTo>
                  <a:close/>
                </a:path>
                <a:path w="7867015" h="4081779">
                  <a:moveTo>
                    <a:pt x="6813029" y="3931615"/>
                  </a:moveTo>
                  <a:lnTo>
                    <a:pt x="6812902" y="3930345"/>
                  </a:lnTo>
                  <a:lnTo>
                    <a:pt x="6812420" y="3925265"/>
                  </a:lnTo>
                  <a:lnTo>
                    <a:pt x="6810083" y="3918915"/>
                  </a:lnTo>
                  <a:lnTo>
                    <a:pt x="6805904" y="3912565"/>
                  </a:lnTo>
                  <a:lnTo>
                    <a:pt x="6799783" y="3906215"/>
                  </a:lnTo>
                  <a:lnTo>
                    <a:pt x="6791731" y="3899865"/>
                  </a:lnTo>
                  <a:lnTo>
                    <a:pt x="6781736" y="3894785"/>
                  </a:lnTo>
                  <a:lnTo>
                    <a:pt x="6775793" y="3890975"/>
                  </a:lnTo>
                  <a:lnTo>
                    <a:pt x="6769633" y="3888435"/>
                  </a:lnTo>
                  <a:lnTo>
                    <a:pt x="6756908" y="3883355"/>
                  </a:lnTo>
                  <a:lnTo>
                    <a:pt x="6752247" y="3880815"/>
                  </a:lnTo>
                  <a:lnTo>
                    <a:pt x="6749250" y="3880815"/>
                  </a:lnTo>
                  <a:lnTo>
                    <a:pt x="6739090" y="3898595"/>
                  </a:lnTo>
                  <a:lnTo>
                    <a:pt x="6741338" y="3899865"/>
                  </a:lnTo>
                  <a:lnTo>
                    <a:pt x="6746176" y="3899865"/>
                  </a:lnTo>
                  <a:lnTo>
                    <a:pt x="6760413" y="3903675"/>
                  </a:lnTo>
                  <a:lnTo>
                    <a:pt x="6764337" y="3906215"/>
                  </a:lnTo>
                  <a:lnTo>
                    <a:pt x="6774332" y="3911295"/>
                  </a:lnTo>
                  <a:lnTo>
                    <a:pt x="6779044" y="3915105"/>
                  </a:lnTo>
                  <a:lnTo>
                    <a:pt x="6784162" y="3922725"/>
                  </a:lnTo>
                  <a:lnTo>
                    <a:pt x="6784276" y="3926535"/>
                  </a:lnTo>
                  <a:lnTo>
                    <a:pt x="6781736" y="3930345"/>
                  </a:lnTo>
                  <a:lnTo>
                    <a:pt x="6773837" y="3926535"/>
                  </a:lnTo>
                  <a:lnTo>
                    <a:pt x="6773697" y="3926471"/>
                  </a:lnTo>
                  <a:lnTo>
                    <a:pt x="6773697" y="3944315"/>
                  </a:lnTo>
                  <a:lnTo>
                    <a:pt x="6764909" y="3959555"/>
                  </a:lnTo>
                  <a:lnTo>
                    <a:pt x="6753238" y="3959555"/>
                  </a:lnTo>
                  <a:lnTo>
                    <a:pt x="6750609" y="3958285"/>
                  </a:lnTo>
                  <a:lnTo>
                    <a:pt x="6744157" y="3954475"/>
                  </a:lnTo>
                  <a:lnTo>
                    <a:pt x="6741401" y="3951935"/>
                  </a:lnTo>
                  <a:lnTo>
                    <a:pt x="6738620" y="3946855"/>
                  </a:lnTo>
                  <a:lnTo>
                    <a:pt x="6738912" y="3944315"/>
                  </a:lnTo>
                  <a:lnTo>
                    <a:pt x="6773697" y="3944315"/>
                  </a:lnTo>
                  <a:lnTo>
                    <a:pt x="6773697" y="3926471"/>
                  </a:lnTo>
                  <a:lnTo>
                    <a:pt x="6766369" y="3922725"/>
                  </a:lnTo>
                  <a:lnTo>
                    <a:pt x="6752196" y="3916375"/>
                  </a:lnTo>
                  <a:lnTo>
                    <a:pt x="6745681" y="3915105"/>
                  </a:lnTo>
                  <a:lnTo>
                    <a:pt x="6733908" y="3913835"/>
                  </a:lnTo>
                  <a:lnTo>
                    <a:pt x="6728765" y="3913835"/>
                  </a:lnTo>
                  <a:lnTo>
                    <a:pt x="6719913" y="3917645"/>
                  </a:lnTo>
                  <a:lnTo>
                    <a:pt x="6716115" y="3921455"/>
                  </a:lnTo>
                  <a:lnTo>
                    <a:pt x="6709181" y="3934155"/>
                  </a:lnTo>
                  <a:lnTo>
                    <a:pt x="6708521" y="3940505"/>
                  </a:lnTo>
                  <a:lnTo>
                    <a:pt x="6713410" y="3955745"/>
                  </a:lnTo>
                  <a:lnTo>
                    <a:pt x="6718389" y="3960825"/>
                  </a:lnTo>
                  <a:lnTo>
                    <a:pt x="6729908" y="3967175"/>
                  </a:lnTo>
                  <a:lnTo>
                    <a:pt x="6733184" y="3968445"/>
                  </a:lnTo>
                  <a:lnTo>
                    <a:pt x="6738264" y="3970985"/>
                  </a:lnTo>
                  <a:lnTo>
                    <a:pt x="6741007" y="3970985"/>
                  </a:lnTo>
                  <a:lnTo>
                    <a:pt x="6746964" y="3972255"/>
                  </a:lnTo>
                  <a:lnTo>
                    <a:pt x="6749466" y="3972255"/>
                  </a:lnTo>
                  <a:lnTo>
                    <a:pt x="6751510" y="3970985"/>
                  </a:lnTo>
                  <a:lnTo>
                    <a:pt x="6758394" y="3970985"/>
                  </a:lnTo>
                  <a:lnTo>
                    <a:pt x="6753936" y="3978605"/>
                  </a:lnTo>
                  <a:lnTo>
                    <a:pt x="6780428" y="3993845"/>
                  </a:lnTo>
                  <a:lnTo>
                    <a:pt x="6800240" y="3959555"/>
                  </a:lnTo>
                  <a:lnTo>
                    <a:pt x="6809054" y="3944315"/>
                  </a:lnTo>
                  <a:lnTo>
                    <a:pt x="6811899" y="3937965"/>
                  </a:lnTo>
                  <a:lnTo>
                    <a:pt x="6812356" y="3935425"/>
                  </a:lnTo>
                  <a:lnTo>
                    <a:pt x="6813029" y="3931615"/>
                  </a:lnTo>
                  <a:close/>
                </a:path>
                <a:path w="7867015" h="4081779">
                  <a:moveTo>
                    <a:pt x="6910057" y="3981145"/>
                  </a:moveTo>
                  <a:lnTo>
                    <a:pt x="6888086" y="3945585"/>
                  </a:lnTo>
                  <a:lnTo>
                    <a:pt x="6882397" y="3943045"/>
                  </a:lnTo>
                  <a:lnTo>
                    <a:pt x="6880149" y="3943045"/>
                  </a:lnTo>
                  <a:lnTo>
                    <a:pt x="6880149" y="3974795"/>
                  </a:lnTo>
                  <a:lnTo>
                    <a:pt x="6879361" y="3981145"/>
                  </a:lnTo>
                  <a:lnTo>
                    <a:pt x="6876389" y="3988765"/>
                  </a:lnTo>
                  <a:lnTo>
                    <a:pt x="6873316" y="3996385"/>
                  </a:lnTo>
                  <a:lnTo>
                    <a:pt x="6869354" y="4001465"/>
                  </a:lnTo>
                  <a:lnTo>
                    <a:pt x="6859575" y="4006545"/>
                  </a:lnTo>
                  <a:lnTo>
                    <a:pt x="6853618" y="4006545"/>
                  </a:lnTo>
                  <a:lnTo>
                    <a:pt x="6844131" y="4002735"/>
                  </a:lnTo>
                  <a:lnTo>
                    <a:pt x="6842011" y="4001465"/>
                  </a:lnTo>
                  <a:lnTo>
                    <a:pt x="6838531" y="4000195"/>
                  </a:lnTo>
                  <a:lnTo>
                    <a:pt x="6837032" y="3998925"/>
                  </a:lnTo>
                  <a:lnTo>
                    <a:pt x="6835724" y="3997655"/>
                  </a:lnTo>
                  <a:lnTo>
                    <a:pt x="6851142" y="3958285"/>
                  </a:lnTo>
                  <a:lnTo>
                    <a:pt x="6854139" y="3958285"/>
                  </a:lnTo>
                  <a:lnTo>
                    <a:pt x="6857035" y="3957015"/>
                  </a:lnTo>
                  <a:lnTo>
                    <a:pt x="6862661" y="3958285"/>
                  </a:lnTo>
                  <a:lnTo>
                    <a:pt x="6865340" y="3958285"/>
                  </a:lnTo>
                  <a:lnTo>
                    <a:pt x="6873722" y="3962095"/>
                  </a:lnTo>
                  <a:lnTo>
                    <a:pt x="6877355" y="3965905"/>
                  </a:lnTo>
                  <a:lnTo>
                    <a:pt x="6880149" y="3974795"/>
                  </a:lnTo>
                  <a:lnTo>
                    <a:pt x="6880149" y="3943045"/>
                  </a:lnTo>
                  <a:lnTo>
                    <a:pt x="6866814" y="3943045"/>
                  </a:lnTo>
                  <a:lnTo>
                    <a:pt x="6856184" y="3945585"/>
                  </a:lnTo>
                  <a:lnTo>
                    <a:pt x="6859371" y="3936695"/>
                  </a:lnTo>
                  <a:lnTo>
                    <a:pt x="6830923" y="3925265"/>
                  </a:lnTo>
                  <a:lnTo>
                    <a:pt x="6789052" y="4033215"/>
                  </a:lnTo>
                  <a:lnTo>
                    <a:pt x="6817512" y="4044645"/>
                  </a:lnTo>
                  <a:lnTo>
                    <a:pt x="6830250" y="4011625"/>
                  </a:lnTo>
                  <a:lnTo>
                    <a:pt x="6833324" y="4015435"/>
                  </a:lnTo>
                  <a:lnTo>
                    <a:pt x="6836410" y="4017975"/>
                  </a:lnTo>
                  <a:lnTo>
                    <a:pt x="6842455" y="4021785"/>
                  </a:lnTo>
                  <a:lnTo>
                    <a:pt x="6846240" y="4024325"/>
                  </a:lnTo>
                  <a:lnTo>
                    <a:pt x="6850799" y="4025595"/>
                  </a:lnTo>
                  <a:lnTo>
                    <a:pt x="6858902" y="4028135"/>
                  </a:lnTo>
                  <a:lnTo>
                    <a:pt x="6866941" y="4029405"/>
                  </a:lnTo>
                  <a:lnTo>
                    <a:pt x="6901523" y="4007815"/>
                  </a:lnTo>
                  <a:lnTo>
                    <a:pt x="6902120" y="4006545"/>
                  </a:lnTo>
                  <a:lnTo>
                    <a:pt x="6905714" y="3998925"/>
                  </a:lnTo>
                  <a:lnTo>
                    <a:pt x="6908622" y="3990035"/>
                  </a:lnTo>
                  <a:lnTo>
                    <a:pt x="6910057" y="3981145"/>
                  </a:lnTo>
                  <a:close/>
                </a:path>
                <a:path w="7867015" h="4081779">
                  <a:moveTo>
                    <a:pt x="7014184" y="3984955"/>
                  </a:moveTo>
                  <a:lnTo>
                    <a:pt x="6984416" y="3977335"/>
                  </a:lnTo>
                  <a:lnTo>
                    <a:pt x="6977875" y="4006545"/>
                  </a:lnTo>
                  <a:lnTo>
                    <a:pt x="6947065" y="3998925"/>
                  </a:lnTo>
                  <a:lnTo>
                    <a:pt x="6953618" y="3970985"/>
                  </a:lnTo>
                  <a:lnTo>
                    <a:pt x="6923849" y="3963365"/>
                  </a:lnTo>
                  <a:lnTo>
                    <a:pt x="6904977" y="4045915"/>
                  </a:lnTo>
                  <a:lnTo>
                    <a:pt x="6934746" y="4053535"/>
                  </a:lnTo>
                  <a:lnTo>
                    <a:pt x="6942836" y="4017975"/>
                  </a:lnTo>
                  <a:lnTo>
                    <a:pt x="6973633" y="4024325"/>
                  </a:lnTo>
                  <a:lnTo>
                    <a:pt x="6965556" y="4059885"/>
                  </a:lnTo>
                  <a:lnTo>
                    <a:pt x="6995312" y="4066235"/>
                  </a:lnTo>
                  <a:lnTo>
                    <a:pt x="7006526" y="4017975"/>
                  </a:lnTo>
                  <a:lnTo>
                    <a:pt x="7009168" y="4006545"/>
                  </a:lnTo>
                  <a:lnTo>
                    <a:pt x="7014184" y="3984955"/>
                  </a:lnTo>
                  <a:close/>
                </a:path>
                <a:path w="7867015" h="4081779">
                  <a:moveTo>
                    <a:pt x="7117562" y="4030688"/>
                  </a:moveTo>
                  <a:lnTo>
                    <a:pt x="7116242" y="4021671"/>
                  </a:lnTo>
                  <a:lnTo>
                    <a:pt x="7113130" y="4013530"/>
                  </a:lnTo>
                  <a:lnTo>
                    <a:pt x="7109358" y="4007955"/>
                  </a:lnTo>
                  <a:lnTo>
                    <a:pt x="7108228" y="4006278"/>
                  </a:lnTo>
                  <a:lnTo>
                    <a:pt x="7101662" y="4000131"/>
                  </a:lnTo>
                  <a:lnTo>
                    <a:pt x="7093572" y="3995280"/>
                  </a:lnTo>
                  <a:lnTo>
                    <a:pt x="7086752" y="3992791"/>
                  </a:lnTo>
                  <a:lnTo>
                    <a:pt x="7086752" y="4031742"/>
                  </a:lnTo>
                  <a:lnTo>
                    <a:pt x="7085393" y="4041978"/>
                  </a:lnTo>
                  <a:lnTo>
                    <a:pt x="7066216" y="4059986"/>
                  </a:lnTo>
                  <a:lnTo>
                    <a:pt x="7060844" y="4059275"/>
                  </a:lnTo>
                  <a:lnTo>
                    <a:pt x="7046950" y="4040936"/>
                  </a:lnTo>
                  <a:lnTo>
                    <a:pt x="7047001" y="4036682"/>
                  </a:lnTo>
                  <a:lnTo>
                    <a:pt x="7067563" y="4007955"/>
                  </a:lnTo>
                  <a:lnTo>
                    <a:pt x="7073176" y="4008691"/>
                  </a:lnTo>
                  <a:lnTo>
                    <a:pt x="7086752" y="4031742"/>
                  </a:lnTo>
                  <a:lnTo>
                    <a:pt x="7086752" y="3992791"/>
                  </a:lnTo>
                  <a:lnTo>
                    <a:pt x="7083933" y="3991749"/>
                  </a:lnTo>
                  <a:lnTo>
                    <a:pt x="7072757" y="3989514"/>
                  </a:lnTo>
                  <a:lnTo>
                    <a:pt x="7061416" y="3988778"/>
                  </a:lnTo>
                  <a:lnTo>
                    <a:pt x="7051205" y="3989692"/>
                  </a:lnTo>
                  <a:lnTo>
                    <a:pt x="7018820" y="4017645"/>
                  </a:lnTo>
                  <a:lnTo>
                    <a:pt x="7016242" y="4037292"/>
                  </a:lnTo>
                  <a:lnTo>
                    <a:pt x="7017575" y="4046296"/>
                  </a:lnTo>
                  <a:lnTo>
                    <a:pt x="7049910" y="4076204"/>
                  </a:lnTo>
                  <a:lnTo>
                    <a:pt x="7072465" y="4079176"/>
                  </a:lnTo>
                  <a:lnTo>
                    <a:pt x="7082714" y="4078249"/>
                  </a:lnTo>
                  <a:lnTo>
                    <a:pt x="7091794" y="4075658"/>
                  </a:lnTo>
                  <a:lnTo>
                    <a:pt x="7099719" y="4071416"/>
                  </a:lnTo>
                  <a:lnTo>
                    <a:pt x="7106310" y="4065676"/>
                  </a:lnTo>
                  <a:lnTo>
                    <a:pt x="7110412" y="4059986"/>
                  </a:lnTo>
                  <a:lnTo>
                    <a:pt x="7111403" y="4058640"/>
                  </a:lnTo>
                  <a:lnTo>
                    <a:pt x="7114997" y="4050271"/>
                  </a:lnTo>
                  <a:lnTo>
                    <a:pt x="7117105" y="4040606"/>
                  </a:lnTo>
                  <a:lnTo>
                    <a:pt x="7117562" y="4030688"/>
                  </a:lnTo>
                  <a:close/>
                </a:path>
                <a:path w="7867015" h="4081779">
                  <a:moveTo>
                    <a:pt x="7210742" y="3965981"/>
                  </a:moveTo>
                  <a:lnTo>
                    <a:pt x="7210577" y="3957815"/>
                  </a:lnTo>
                  <a:lnTo>
                    <a:pt x="7186828" y="3958310"/>
                  </a:lnTo>
                  <a:lnTo>
                    <a:pt x="7186816" y="3963289"/>
                  </a:lnTo>
                  <a:lnTo>
                    <a:pt x="7185787" y="3967010"/>
                  </a:lnTo>
                  <a:lnTo>
                    <a:pt x="7183691" y="3969499"/>
                  </a:lnTo>
                  <a:lnTo>
                    <a:pt x="7181634" y="3971975"/>
                  </a:lnTo>
                  <a:lnTo>
                    <a:pt x="7177976" y="3973296"/>
                  </a:lnTo>
                  <a:lnTo>
                    <a:pt x="7167372" y="3973512"/>
                  </a:lnTo>
                  <a:lnTo>
                    <a:pt x="7163663" y="3972356"/>
                  </a:lnTo>
                  <a:lnTo>
                    <a:pt x="7161504" y="3969931"/>
                  </a:lnTo>
                  <a:lnTo>
                    <a:pt x="7159307" y="3967518"/>
                  </a:lnTo>
                  <a:lnTo>
                    <a:pt x="7158126" y="3963847"/>
                  </a:lnTo>
                  <a:lnTo>
                    <a:pt x="7157910" y="3958907"/>
                  </a:lnTo>
                  <a:lnTo>
                    <a:pt x="7134149" y="3959415"/>
                  </a:lnTo>
                  <a:lnTo>
                    <a:pt x="7163956" y="3985895"/>
                  </a:lnTo>
                  <a:lnTo>
                    <a:pt x="7172934" y="3986187"/>
                  </a:lnTo>
                  <a:lnTo>
                    <a:pt x="7181901" y="3985514"/>
                  </a:lnTo>
                  <a:lnTo>
                    <a:pt x="7207694" y="3972674"/>
                  </a:lnTo>
                  <a:lnTo>
                    <a:pt x="7210742" y="3965981"/>
                  </a:lnTo>
                  <a:close/>
                </a:path>
                <a:path w="7867015" h="4081779">
                  <a:moveTo>
                    <a:pt x="7221156" y="4079494"/>
                  </a:moveTo>
                  <a:lnTo>
                    <a:pt x="7220102" y="4028859"/>
                  </a:lnTo>
                  <a:lnTo>
                    <a:pt x="7219391" y="3995077"/>
                  </a:lnTo>
                  <a:lnTo>
                    <a:pt x="7190702" y="3995686"/>
                  </a:lnTo>
                  <a:lnTo>
                    <a:pt x="7157136" y="4042257"/>
                  </a:lnTo>
                  <a:lnTo>
                    <a:pt x="7156183" y="3996398"/>
                  </a:lnTo>
                  <a:lnTo>
                    <a:pt x="7126186" y="3997033"/>
                  </a:lnTo>
                  <a:lnTo>
                    <a:pt x="7127938" y="4081437"/>
                  </a:lnTo>
                  <a:lnTo>
                    <a:pt x="7153503" y="4080916"/>
                  </a:lnTo>
                  <a:lnTo>
                    <a:pt x="7180669" y="4042257"/>
                  </a:lnTo>
                  <a:lnTo>
                    <a:pt x="7190079" y="4028859"/>
                  </a:lnTo>
                  <a:lnTo>
                    <a:pt x="7191146" y="4080129"/>
                  </a:lnTo>
                  <a:lnTo>
                    <a:pt x="7221156" y="4079494"/>
                  </a:lnTo>
                  <a:close/>
                </a:path>
                <a:path w="7867015" h="4081779">
                  <a:moveTo>
                    <a:pt x="7372871" y="4048734"/>
                  </a:moveTo>
                  <a:lnTo>
                    <a:pt x="7372020" y="4044924"/>
                  </a:lnTo>
                  <a:lnTo>
                    <a:pt x="7367791" y="4025874"/>
                  </a:lnTo>
                  <a:lnTo>
                    <a:pt x="7363968" y="4027144"/>
                  </a:lnTo>
                  <a:lnTo>
                    <a:pt x="7363155" y="4028414"/>
                  </a:lnTo>
                  <a:lnTo>
                    <a:pt x="7362164" y="4029684"/>
                  </a:lnTo>
                  <a:lnTo>
                    <a:pt x="7359828" y="4032224"/>
                  </a:lnTo>
                  <a:lnTo>
                    <a:pt x="7358380" y="4033494"/>
                  </a:lnTo>
                  <a:lnTo>
                    <a:pt x="7356653" y="4036034"/>
                  </a:lnTo>
                  <a:lnTo>
                    <a:pt x="7332980" y="4044924"/>
                  </a:lnTo>
                  <a:lnTo>
                    <a:pt x="7326592" y="4044924"/>
                  </a:lnTo>
                  <a:lnTo>
                    <a:pt x="7315860" y="4038574"/>
                  </a:lnTo>
                  <a:lnTo>
                    <a:pt x="7312203" y="4032224"/>
                  </a:lnTo>
                  <a:lnTo>
                    <a:pt x="7308507" y="4016984"/>
                  </a:lnTo>
                  <a:lnTo>
                    <a:pt x="7309180" y="4009364"/>
                  </a:lnTo>
                  <a:lnTo>
                    <a:pt x="7315390" y="3999204"/>
                  </a:lnTo>
                  <a:lnTo>
                    <a:pt x="7320724" y="3995394"/>
                  </a:lnTo>
                  <a:lnTo>
                    <a:pt x="7331659" y="3992854"/>
                  </a:lnTo>
                  <a:lnTo>
                    <a:pt x="7343165" y="3992854"/>
                  </a:lnTo>
                  <a:lnTo>
                    <a:pt x="7347839" y="3994124"/>
                  </a:lnTo>
                  <a:lnTo>
                    <a:pt x="7349960" y="3994124"/>
                  </a:lnTo>
                  <a:lnTo>
                    <a:pt x="7353948" y="3996664"/>
                  </a:lnTo>
                  <a:lnTo>
                    <a:pt x="7355649" y="3996664"/>
                  </a:lnTo>
                  <a:lnTo>
                    <a:pt x="7357059" y="3997934"/>
                  </a:lnTo>
                  <a:lnTo>
                    <a:pt x="7360894" y="3996664"/>
                  </a:lnTo>
                  <a:lnTo>
                    <a:pt x="7360005" y="3992854"/>
                  </a:lnTo>
                  <a:lnTo>
                    <a:pt x="7355827" y="3975074"/>
                  </a:lnTo>
                  <a:lnTo>
                    <a:pt x="7349985" y="3973804"/>
                  </a:lnTo>
                  <a:lnTo>
                    <a:pt x="7327913" y="3973804"/>
                  </a:lnTo>
                  <a:lnTo>
                    <a:pt x="7315670" y="3977614"/>
                  </a:lnTo>
                  <a:lnTo>
                    <a:pt x="7309167" y="3978884"/>
                  </a:lnTo>
                  <a:lnTo>
                    <a:pt x="7297077" y="3985234"/>
                  </a:lnTo>
                  <a:lnTo>
                    <a:pt x="7292060" y="3989044"/>
                  </a:lnTo>
                  <a:lnTo>
                    <a:pt x="7288098" y="3994124"/>
                  </a:lnTo>
                  <a:lnTo>
                    <a:pt x="7284021" y="3999204"/>
                  </a:lnTo>
                  <a:lnTo>
                    <a:pt x="7281138" y="4004284"/>
                  </a:lnTo>
                  <a:lnTo>
                    <a:pt x="7277925" y="4016984"/>
                  </a:lnTo>
                  <a:lnTo>
                    <a:pt x="7278014" y="4023334"/>
                  </a:lnTo>
                  <a:lnTo>
                    <a:pt x="7296886" y="4057624"/>
                  </a:lnTo>
                  <a:lnTo>
                    <a:pt x="7314400" y="4063974"/>
                  </a:lnTo>
                  <a:lnTo>
                    <a:pt x="7335660" y="4063974"/>
                  </a:lnTo>
                  <a:lnTo>
                    <a:pt x="7343508" y="4061434"/>
                  </a:lnTo>
                  <a:lnTo>
                    <a:pt x="7347661" y="4061434"/>
                  </a:lnTo>
                  <a:lnTo>
                    <a:pt x="7350925" y="4060164"/>
                  </a:lnTo>
                  <a:lnTo>
                    <a:pt x="7355802" y="4057624"/>
                  </a:lnTo>
                  <a:lnTo>
                    <a:pt x="7358380" y="4057624"/>
                  </a:lnTo>
                  <a:lnTo>
                    <a:pt x="7363320" y="4055084"/>
                  </a:lnTo>
                  <a:lnTo>
                    <a:pt x="7365416" y="4053814"/>
                  </a:lnTo>
                  <a:lnTo>
                    <a:pt x="7369530" y="4051274"/>
                  </a:lnTo>
                  <a:lnTo>
                    <a:pt x="7371308" y="4050004"/>
                  </a:lnTo>
                  <a:lnTo>
                    <a:pt x="7372871" y="4048734"/>
                  </a:lnTo>
                  <a:close/>
                </a:path>
                <a:path w="7867015" h="4081779">
                  <a:moveTo>
                    <a:pt x="7764666" y="3798544"/>
                  </a:moveTo>
                  <a:lnTo>
                    <a:pt x="7745806" y="3761714"/>
                  </a:lnTo>
                  <a:lnTo>
                    <a:pt x="7739812" y="3757676"/>
                  </a:lnTo>
                  <a:lnTo>
                    <a:pt x="7739812" y="3809974"/>
                  </a:lnTo>
                  <a:lnTo>
                    <a:pt x="7739291" y="3812514"/>
                  </a:lnTo>
                  <a:lnTo>
                    <a:pt x="7737119" y="3816324"/>
                  </a:lnTo>
                  <a:lnTo>
                    <a:pt x="7735900" y="3818864"/>
                  </a:lnTo>
                  <a:lnTo>
                    <a:pt x="7732230" y="3822674"/>
                  </a:lnTo>
                  <a:lnTo>
                    <a:pt x="7729677" y="3823944"/>
                  </a:lnTo>
                  <a:lnTo>
                    <a:pt x="7724089" y="3826484"/>
                  </a:lnTo>
                  <a:lnTo>
                    <a:pt x="7721181" y="3826484"/>
                  </a:lnTo>
                  <a:lnTo>
                    <a:pt x="7711224" y="3822674"/>
                  </a:lnTo>
                  <a:lnTo>
                    <a:pt x="7708163" y="3820134"/>
                  </a:lnTo>
                  <a:lnTo>
                    <a:pt x="7705064" y="3818864"/>
                  </a:lnTo>
                  <a:lnTo>
                    <a:pt x="7700873" y="3815054"/>
                  </a:lnTo>
                  <a:lnTo>
                    <a:pt x="7694422" y="3808704"/>
                  </a:lnTo>
                  <a:lnTo>
                    <a:pt x="7692631" y="3807434"/>
                  </a:lnTo>
                  <a:lnTo>
                    <a:pt x="7692263" y="3806164"/>
                  </a:lnTo>
                  <a:lnTo>
                    <a:pt x="7693393" y="3803624"/>
                  </a:lnTo>
                  <a:lnTo>
                    <a:pt x="7694790" y="3799814"/>
                  </a:lnTo>
                  <a:lnTo>
                    <a:pt x="7710551" y="3783304"/>
                  </a:lnTo>
                  <a:lnTo>
                    <a:pt x="7720889" y="3783304"/>
                  </a:lnTo>
                  <a:lnTo>
                    <a:pt x="7739812" y="3809974"/>
                  </a:lnTo>
                  <a:lnTo>
                    <a:pt x="7739812" y="3757676"/>
                  </a:lnTo>
                  <a:lnTo>
                    <a:pt x="7725854" y="3754094"/>
                  </a:lnTo>
                  <a:lnTo>
                    <a:pt x="7720927" y="3755364"/>
                  </a:lnTo>
                  <a:lnTo>
                    <a:pt x="7716215" y="3755364"/>
                  </a:lnTo>
                  <a:lnTo>
                    <a:pt x="7686053" y="3782034"/>
                  </a:lnTo>
                  <a:lnTo>
                    <a:pt x="7683919" y="3785844"/>
                  </a:lnTo>
                  <a:lnTo>
                    <a:pt x="7682319" y="3790924"/>
                  </a:lnTo>
                  <a:lnTo>
                    <a:pt x="7681303" y="3796004"/>
                  </a:lnTo>
                  <a:lnTo>
                    <a:pt x="7678839" y="3793464"/>
                  </a:lnTo>
                  <a:lnTo>
                    <a:pt x="7675740" y="3787114"/>
                  </a:lnTo>
                  <a:lnTo>
                    <a:pt x="7674470" y="3785844"/>
                  </a:lnTo>
                  <a:lnTo>
                    <a:pt x="7673759" y="3783304"/>
                  </a:lnTo>
                  <a:lnTo>
                    <a:pt x="7673353" y="3778224"/>
                  </a:lnTo>
                  <a:lnTo>
                    <a:pt x="7673759" y="3775684"/>
                  </a:lnTo>
                  <a:lnTo>
                    <a:pt x="7675893" y="3769334"/>
                  </a:lnTo>
                  <a:lnTo>
                    <a:pt x="7677353" y="3766794"/>
                  </a:lnTo>
                  <a:lnTo>
                    <a:pt x="7679245" y="3762984"/>
                  </a:lnTo>
                  <a:lnTo>
                    <a:pt x="7680858" y="3761714"/>
                  </a:lnTo>
                  <a:lnTo>
                    <a:pt x="7682878" y="3757904"/>
                  </a:lnTo>
                  <a:lnTo>
                    <a:pt x="7689888" y="3750284"/>
                  </a:lnTo>
                  <a:lnTo>
                    <a:pt x="7691475" y="3747744"/>
                  </a:lnTo>
                  <a:lnTo>
                    <a:pt x="7696276" y="3742664"/>
                  </a:lnTo>
                  <a:lnTo>
                    <a:pt x="7704937" y="3732504"/>
                  </a:lnTo>
                  <a:lnTo>
                    <a:pt x="7690739" y="3718534"/>
                  </a:lnTo>
                  <a:lnTo>
                    <a:pt x="7687869" y="3722344"/>
                  </a:lnTo>
                  <a:lnTo>
                    <a:pt x="7679220" y="3731234"/>
                  </a:lnTo>
                  <a:lnTo>
                    <a:pt x="7674445" y="3737584"/>
                  </a:lnTo>
                  <a:lnTo>
                    <a:pt x="7670419" y="3742664"/>
                  </a:lnTo>
                  <a:lnTo>
                    <a:pt x="7667091" y="3746474"/>
                  </a:lnTo>
                  <a:lnTo>
                    <a:pt x="7662240" y="3752824"/>
                  </a:lnTo>
                  <a:lnTo>
                    <a:pt x="7658227" y="3757904"/>
                  </a:lnTo>
                  <a:lnTo>
                    <a:pt x="7655039" y="3764254"/>
                  </a:lnTo>
                  <a:lnTo>
                    <a:pt x="7652690" y="3768064"/>
                  </a:lnTo>
                  <a:lnTo>
                    <a:pt x="7650073" y="3774414"/>
                  </a:lnTo>
                  <a:lnTo>
                    <a:pt x="7648702" y="3780764"/>
                  </a:lnTo>
                  <a:lnTo>
                    <a:pt x="7648410" y="3789654"/>
                  </a:lnTo>
                  <a:lnTo>
                    <a:pt x="7649108" y="3793464"/>
                  </a:lnTo>
                  <a:lnTo>
                    <a:pt x="7652321" y="3803624"/>
                  </a:lnTo>
                  <a:lnTo>
                    <a:pt x="7654315" y="3807434"/>
                  </a:lnTo>
                  <a:lnTo>
                    <a:pt x="7655357" y="3809212"/>
                  </a:lnTo>
                  <a:lnTo>
                    <a:pt x="7654938" y="3809974"/>
                  </a:lnTo>
                  <a:lnTo>
                    <a:pt x="7649362" y="3813784"/>
                  </a:lnTo>
                  <a:lnTo>
                    <a:pt x="7647406" y="3815054"/>
                  </a:lnTo>
                  <a:lnTo>
                    <a:pt x="7640358" y="3820134"/>
                  </a:lnTo>
                  <a:lnTo>
                    <a:pt x="7636510" y="3823944"/>
                  </a:lnTo>
                  <a:lnTo>
                    <a:pt x="7631658" y="3832834"/>
                  </a:lnTo>
                  <a:lnTo>
                    <a:pt x="7630871" y="3837914"/>
                  </a:lnTo>
                  <a:lnTo>
                    <a:pt x="7631671" y="3842994"/>
                  </a:lnTo>
                  <a:lnTo>
                    <a:pt x="7632573" y="3849344"/>
                  </a:lnTo>
                  <a:lnTo>
                    <a:pt x="7632967" y="3850614"/>
                  </a:lnTo>
                  <a:lnTo>
                    <a:pt x="7633462" y="3854424"/>
                  </a:lnTo>
                  <a:lnTo>
                    <a:pt x="7634071" y="3859504"/>
                  </a:lnTo>
                  <a:lnTo>
                    <a:pt x="7634059" y="3862044"/>
                  </a:lnTo>
                  <a:lnTo>
                    <a:pt x="7632776" y="3865854"/>
                  </a:lnTo>
                  <a:lnTo>
                    <a:pt x="7630706" y="3868394"/>
                  </a:lnTo>
                  <a:lnTo>
                    <a:pt x="7627163" y="3870934"/>
                  </a:lnTo>
                  <a:lnTo>
                    <a:pt x="7607351" y="3842994"/>
                  </a:lnTo>
                  <a:lnTo>
                    <a:pt x="7582395" y="3860774"/>
                  </a:lnTo>
                  <a:lnTo>
                    <a:pt x="7602220" y="3888714"/>
                  </a:lnTo>
                  <a:lnTo>
                    <a:pt x="7598715" y="3891254"/>
                  </a:lnTo>
                  <a:lnTo>
                    <a:pt x="7595883" y="3892524"/>
                  </a:lnTo>
                  <a:lnTo>
                    <a:pt x="7591539" y="3892524"/>
                  </a:lnTo>
                  <a:lnTo>
                    <a:pt x="7588313" y="3891254"/>
                  </a:lnTo>
                  <a:lnTo>
                    <a:pt x="7584072" y="3888714"/>
                  </a:lnTo>
                  <a:lnTo>
                    <a:pt x="7582560" y="3888714"/>
                  </a:lnTo>
                  <a:lnTo>
                    <a:pt x="7579004" y="3886174"/>
                  </a:lnTo>
                  <a:lnTo>
                    <a:pt x="7577163" y="3884904"/>
                  </a:lnTo>
                  <a:lnTo>
                    <a:pt x="7575664" y="3883634"/>
                  </a:lnTo>
                  <a:lnTo>
                    <a:pt x="7569174" y="3881094"/>
                  </a:lnTo>
                  <a:lnTo>
                    <a:pt x="7564094" y="3879824"/>
                  </a:lnTo>
                  <a:lnTo>
                    <a:pt x="7554481" y="3881094"/>
                  </a:lnTo>
                  <a:lnTo>
                    <a:pt x="7549388" y="3883634"/>
                  </a:lnTo>
                  <a:lnTo>
                    <a:pt x="7542009" y="3888714"/>
                  </a:lnTo>
                  <a:lnTo>
                    <a:pt x="7540066" y="3889984"/>
                  </a:lnTo>
                  <a:lnTo>
                    <a:pt x="7536243" y="3892829"/>
                  </a:lnTo>
                  <a:lnTo>
                    <a:pt x="7511542" y="3905224"/>
                  </a:lnTo>
                  <a:lnTo>
                    <a:pt x="7518971" y="3961104"/>
                  </a:lnTo>
                  <a:lnTo>
                    <a:pt x="7493940" y="3939514"/>
                  </a:lnTo>
                  <a:lnTo>
                    <a:pt x="7476274" y="3924274"/>
                  </a:lnTo>
                  <a:lnTo>
                    <a:pt x="7447851" y="3938244"/>
                  </a:lnTo>
                  <a:lnTo>
                    <a:pt x="7449642" y="3939717"/>
                  </a:lnTo>
                  <a:lnTo>
                    <a:pt x="7372553" y="3964914"/>
                  </a:lnTo>
                  <a:lnTo>
                    <a:pt x="7373848" y="3968724"/>
                  </a:lnTo>
                  <a:lnTo>
                    <a:pt x="7375131" y="3973804"/>
                  </a:lnTo>
                  <a:lnTo>
                    <a:pt x="7376427" y="3977614"/>
                  </a:lnTo>
                  <a:lnTo>
                    <a:pt x="7377760" y="3982694"/>
                  </a:lnTo>
                  <a:lnTo>
                    <a:pt x="7378903" y="3986504"/>
                  </a:lnTo>
                  <a:lnTo>
                    <a:pt x="7381786" y="3997934"/>
                  </a:lnTo>
                  <a:lnTo>
                    <a:pt x="7383094" y="4004284"/>
                  </a:lnTo>
                  <a:lnTo>
                    <a:pt x="7384605" y="4015714"/>
                  </a:lnTo>
                  <a:lnTo>
                    <a:pt x="7383627" y="4020794"/>
                  </a:lnTo>
                  <a:lnTo>
                    <a:pt x="7380237" y="4027144"/>
                  </a:lnTo>
                  <a:lnTo>
                    <a:pt x="7379221" y="4028414"/>
                  </a:lnTo>
                  <a:lnTo>
                    <a:pt x="7376528" y="4029684"/>
                  </a:lnTo>
                  <a:lnTo>
                    <a:pt x="7375169" y="4029684"/>
                  </a:lnTo>
                  <a:lnTo>
                    <a:pt x="7373848" y="4030954"/>
                  </a:lnTo>
                  <a:lnTo>
                    <a:pt x="7370331" y="4030954"/>
                  </a:lnTo>
                  <a:lnTo>
                    <a:pt x="7377049" y="4051274"/>
                  </a:lnTo>
                  <a:lnTo>
                    <a:pt x="7377557" y="4051274"/>
                  </a:lnTo>
                  <a:lnTo>
                    <a:pt x="7384085" y="4050004"/>
                  </a:lnTo>
                  <a:lnTo>
                    <a:pt x="7386574" y="4048734"/>
                  </a:lnTo>
                  <a:lnTo>
                    <a:pt x="7391997" y="4047464"/>
                  </a:lnTo>
                  <a:lnTo>
                    <a:pt x="7395070" y="4046194"/>
                  </a:lnTo>
                  <a:lnTo>
                    <a:pt x="7401547" y="4041114"/>
                  </a:lnTo>
                  <a:lnTo>
                    <a:pt x="7403884" y="4039844"/>
                  </a:lnTo>
                  <a:lnTo>
                    <a:pt x="7412939" y="4014444"/>
                  </a:lnTo>
                  <a:lnTo>
                    <a:pt x="7411974" y="4003014"/>
                  </a:lnTo>
                  <a:lnTo>
                    <a:pt x="7410678" y="3996664"/>
                  </a:lnTo>
                  <a:lnTo>
                    <a:pt x="7408558" y="3989044"/>
                  </a:lnTo>
                  <a:lnTo>
                    <a:pt x="7407783" y="3986504"/>
                  </a:lnTo>
                  <a:lnTo>
                    <a:pt x="7404163" y="3973804"/>
                  </a:lnTo>
                  <a:lnTo>
                    <a:pt x="7427061" y="3966184"/>
                  </a:lnTo>
                  <a:lnTo>
                    <a:pt x="7447635" y="4028414"/>
                  </a:lnTo>
                  <a:lnTo>
                    <a:pt x="7476642" y="4019524"/>
                  </a:lnTo>
                  <a:lnTo>
                    <a:pt x="7459053" y="3966184"/>
                  </a:lnTo>
                  <a:lnTo>
                    <a:pt x="7450556" y="3940467"/>
                  </a:lnTo>
                  <a:lnTo>
                    <a:pt x="7517778" y="3995394"/>
                  </a:lnTo>
                  <a:lnTo>
                    <a:pt x="7519860" y="4030954"/>
                  </a:lnTo>
                  <a:lnTo>
                    <a:pt x="7548943" y="4015714"/>
                  </a:lnTo>
                  <a:lnTo>
                    <a:pt x="7544752" y="3961104"/>
                  </a:lnTo>
                  <a:lnTo>
                    <a:pt x="7540371" y="3904157"/>
                  </a:lnTo>
                  <a:lnTo>
                    <a:pt x="7547254" y="3914114"/>
                  </a:lnTo>
                  <a:lnTo>
                    <a:pt x="7554912" y="3907764"/>
                  </a:lnTo>
                  <a:lnTo>
                    <a:pt x="7562113" y="3907764"/>
                  </a:lnTo>
                  <a:lnTo>
                    <a:pt x="7564895" y="3909034"/>
                  </a:lnTo>
                  <a:lnTo>
                    <a:pt x="7570279" y="3911574"/>
                  </a:lnTo>
                  <a:lnTo>
                    <a:pt x="7572222" y="3912844"/>
                  </a:lnTo>
                  <a:lnTo>
                    <a:pt x="7575486" y="3914114"/>
                  </a:lnTo>
                  <a:lnTo>
                    <a:pt x="7578534" y="3914114"/>
                  </a:lnTo>
                  <a:lnTo>
                    <a:pt x="7579588" y="3966184"/>
                  </a:lnTo>
                  <a:lnTo>
                    <a:pt x="7607046" y="3947134"/>
                  </a:lnTo>
                  <a:lnTo>
                    <a:pt x="7606068" y="3907764"/>
                  </a:lnTo>
                  <a:lnTo>
                    <a:pt x="7606030" y="3906494"/>
                  </a:lnTo>
                  <a:lnTo>
                    <a:pt x="7611897" y="3902684"/>
                  </a:lnTo>
                  <a:lnTo>
                    <a:pt x="7631087" y="3929354"/>
                  </a:lnTo>
                  <a:lnTo>
                    <a:pt x="7656042" y="3912844"/>
                  </a:lnTo>
                  <a:lnTo>
                    <a:pt x="7649057" y="3902684"/>
                  </a:lnTo>
                  <a:lnTo>
                    <a:pt x="7642085" y="3892524"/>
                  </a:lnTo>
                  <a:lnTo>
                    <a:pt x="7636840" y="3884904"/>
                  </a:lnTo>
                  <a:lnTo>
                    <a:pt x="7642860" y="3881094"/>
                  </a:lnTo>
                  <a:lnTo>
                    <a:pt x="7679766" y="3895064"/>
                  </a:lnTo>
                  <a:lnTo>
                    <a:pt x="7700353" y="3881094"/>
                  </a:lnTo>
                  <a:lnTo>
                    <a:pt x="7707833" y="3876014"/>
                  </a:lnTo>
                  <a:lnTo>
                    <a:pt x="7694828" y="3870934"/>
                  </a:lnTo>
                  <a:lnTo>
                    <a:pt x="7659065" y="3856964"/>
                  </a:lnTo>
                  <a:lnTo>
                    <a:pt x="7659687" y="3855694"/>
                  </a:lnTo>
                  <a:lnTo>
                    <a:pt x="7659916" y="3853154"/>
                  </a:lnTo>
                  <a:lnTo>
                    <a:pt x="7659510" y="3849344"/>
                  </a:lnTo>
                  <a:lnTo>
                    <a:pt x="7659179" y="3848074"/>
                  </a:lnTo>
                  <a:lnTo>
                    <a:pt x="7658697" y="3845534"/>
                  </a:lnTo>
                  <a:lnTo>
                    <a:pt x="7658087" y="3841724"/>
                  </a:lnTo>
                  <a:lnTo>
                    <a:pt x="7658163" y="3839184"/>
                  </a:lnTo>
                  <a:lnTo>
                    <a:pt x="7659687" y="3834104"/>
                  </a:lnTo>
                  <a:lnTo>
                    <a:pt x="7661148" y="3832834"/>
                  </a:lnTo>
                  <a:lnTo>
                    <a:pt x="7668615" y="3827754"/>
                  </a:lnTo>
                  <a:lnTo>
                    <a:pt x="7666469" y="3824617"/>
                  </a:lnTo>
                  <a:lnTo>
                    <a:pt x="7702105" y="3849344"/>
                  </a:lnTo>
                  <a:lnTo>
                    <a:pt x="7711643" y="3850614"/>
                  </a:lnTo>
                  <a:lnTo>
                    <a:pt x="7720978" y="3850614"/>
                  </a:lnTo>
                  <a:lnTo>
                    <a:pt x="7730147" y="3846804"/>
                  </a:lnTo>
                  <a:lnTo>
                    <a:pt x="7739164" y="3841724"/>
                  </a:lnTo>
                  <a:lnTo>
                    <a:pt x="7748029" y="3834104"/>
                  </a:lnTo>
                  <a:lnTo>
                    <a:pt x="7754048" y="3826484"/>
                  </a:lnTo>
                  <a:lnTo>
                    <a:pt x="7755052" y="3825214"/>
                  </a:lnTo>
                  <a:lnTo>
                    <a:pt x="7760170" y="3816324"/>
                  </a:lnTo>
                  <a:lnTo>
                    <a:pt x="7763370" y="3807434"/>
                  </a:lnTo>
                  <a:lnTo>
                    <a:pt x="7764666" y="3798544"/>
                  </a:lnTo>
                  <a:close/>
                </a:path>
                <a:path w="7867015" h="4081779">
                  <a:moveTo>
                    <a:pt x="7830667" y="3718534"/>
                  </a:moveTo>
                  <a:lnTo>
                    <a:pt x="7830642" y="3713454"/>
                  </a:lnTo>
                  <a:lnTo>
                    <a:pt x="7829728" y="3709644"/>
                  </a:lnTo>
                  <a:lnTo>
                    <a:pt x="7827886" y="3705834"/>
                  </a:lnTo>
                  <a:lnTo>
                    <a:pt x="7826095" y="3702024"/>
                  </a:lnTo>
                  <a:lnTo>
                    <a:pt x="7806741" y="3691001"/>
                  </a:lnTo>
                  <a:lnTo>
                    <a:pt x="7806741" y="3728694"/>
                  </a:lnTo>
                  <a:lnTo>
                    <a:pt x="7806664" y="3731234"/>
                  </a:lnTo>
                  <a:lnTo>
                    <a:pt x="7805648" y="3735044"/>
                  </a:lnTo>
                  <a:lnTo>
                    <a:pt x="7804505" y="3737584"/>
                  </a:lnTo>
                  <a:lnTo>
                    <a:pt x="7796314" y="3749014"/>
                  </a:lnTo>
                  <a:lnTo>
                    <a:pt x="7778585" y="3736314"/>
                  </a:lnTo>
                  <a:lnTo>
                    <a:pt x="7785862" y="3726154"/>
                  </a:lnTo>
                  <a:lnTo>
                    <a:pt x="7787678" y="3723614"/>
                  </a:lnTo>
                  <a:lnTo>
                    <a:pt x="7790485" y="3721074"/>
                  </a:lnTo>
                  <a:lnTo>
                    <a:pt x="7796225" y="3718534"/>
                  </a:lnTo>
                  <a:lnTo>
                    <a:pt x="7799121" y="3719804"/>
                  </a:lnTo>
                  <a:lnTo>
                    <a:pt x="7803083" y="3722344"/>
                  </a:lnTo>
                  <a:lnTo>
                    <a:pt x="7803985" y="3723614"/>
                  </a:lnTo>
                  <a:lnTo>
                    <a:pt x="7805521" y="3724884"/>
                  </a:lnTo>
                  <a:lnTo>
                    <a:pt x="7806042" y="3726154"/>
                  </a:lnTo>
                  <a:lnTo>
                    <a:pt x="7806372" y="3727424"/>
                  </a:lnTo>
                  <a:lnTo>
                    <a:pt x="7806741" y="3728694"/>
                  </a:lnTo>
                  <a:lnTo>
                    <a:pt x="7806741" y="3691001"/>
                  </a:lnTo>
                  <a:lnTo>
                    <a:pt x="7804175" y="3690594"/>
                  </a:lnTo>
                  <a:lnTo>
                    <a:pt x="7800238" y="3690594"/>
                  </a:lnTo>
                  <a:lnTo>
                    <a:pt x="7792148" y="3694404"/>
                  </a:lnTo>
                  <a:lnTo>
                    <a:pt x="7788415" y="3696944"/>
                  </a:lnTo>
                  <a:lnTo>
                    <a:pt x="7782039" y="3703294"/>
                  </a:lnTo>
                  <a:lnTo>
                    <a:pt x="7778382" y="3707104"/>
                  </a:lnTo>
                  <a:lnTo>
                    <a:pt x="7764640" y="3726154"/>
                  </a:lnTo>
                  <a:lnTo>
                    <a:pt x="7741399" y="3709644"/>
                  </a:lnTo>
                  <a:lnTo>
                    <a:pt x="7723721" y="3735044"/>
                  </a:lnTo>
                  <a:lnTo>
                    <a:pt x="7792580" y="3783304"/>
                  </a:lnTo>
                  <a:lnTo>
                    <a:pt x="7816799" y="3749014"/>
                  </a:lnTo>
                  <a:lnTo>
                    <a:pt x="7823987" y="3738854"/>
                  </a:lnTo>
                  <a:lnTo>
                    <a:pt x="7826807" y="3735044"/>
                  </a:lnTo>
                  <a:lnTo>
                    <a:pt x="7829842" y="3726154"/>
                  </a:lnTo>
                  <a:lnTo>
                    <a:pt x="7830642" y="3722344"/>
                  </a:lnTo>
                  <a:lnTo>
                    <a:pt x="7830667" y="3718534"/>
                  </a:lnTo>
                  <a:close/>
                </a:path>
                <a:path w="7867015" h="4081779">
                  <a:moveTo>
                    <a:pt x="7866481" y="3679164"/>
                  </a:moveTo>
                  <a:lnTo>
                    <a:pt x="7797622" y="3630904"/>
                  </a:lnTo>
                  <a:lnTo>
                    <a:pt x="7779944" y="3655034"/>
                  </a:lnTo>
                  <a:lnTo>
                    <a:pt x="7848803" y="3704564"/>
                  </a:lnTo>
                  <a:lnTo>
                    <a:pt x="7866481" y="3679164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352432" y="3678649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5" h="1264285">
                  <a:moveTo>
                    <a:pt x="1162641" y="0"/>
                  </a:moveTo>
                  <a:lnTo>
                    <a:pt x="101127" y="0"/>
                  </a:lnTo>
                  <a:lnTo>
                    <a:pt x="61763" y="7943"/>
                  </a:lnTo>
                  <a:lnTo>
                    <a:pt x="29618" y="29605"/>
                  </a:lnTo>
                  <a:lnTo>
                    <a:pt x="7946" y="61735"/>
                  </a:lnTo>
                  <a:lnTo>
                    <a:pt x="0" y="101080"/>
                  </a:lnTo>
                  <a:lnTo>
                    <a:pt x="0" y="1162626"/>
                  </a:lnTo>
                  <a:lnTo>
                    <a:pt x="7946" y="1201969"/>
                  </a:lnTo>
                  <a:lnTo>
                    <a:pt x="29618" y="1234098"/>
                  </a:lnTo>
                  <a:lnTo>
                    <a:pt x="61763" y="1255760"/>
                  </a:lnTo>
                  <a:lnTo>
                    <a:pt x="101127" y="1263703"/>
                  </a:lnTo>
                  <a:lnTo>
                    <a:pt x="1162641" y="1263703"/>
                  </a:lnTo>
                  <a:lnTo>
                    <a:pt x="1201988" y="1255760"/>
                  </a:lnTo>
                  <a:lnTo>
                    <a:pt x="1234130" y="1234098"/>
                  </a:lnTo>
                  <a:lnTo>
                    <a:pt x="1255805" y="1201969"/>
                  </a:lnTo>
                  <a:lnTo>
                    <a:pt x="1256097" y="1200523"/>
                  </a:lnTo>
                  <a:lnTo>
                    <a:pt x="101127" y="1200523"/>
                  </a:lnTo>
                  <a:lnTo>
                    <a:pt x="86357" y="1197538"/>
                  </a:lnTo>
                  <a:lnTo>
                    <a:pt x="74287" y="1189406"/>
                  </a:lnTo>
                  <a:lnTo>
                    <a:pt x="66145" y="1177358"/>
                  </a:lnTo>
                  <a:lnTo>
                    <a:pt x="63158" y="1162626"/>
                  </a:lnTo>
                  <a:lnTo>
                    <a:pt x="63158" y="101080"/>
                  </a:lnTo>
                  <a:lnTo>
                    <a:pt x="66145" y="86339"/>
                  </a:lnTo>
                  <a:lnTo>
                    <a:pt x="74287" y="74284"/>
                  </a:lnTo>
                  <a:lnTo>
                    <a:pt x="86357" y="66147"/>
                  </a:lnTo>
                  <a:lnTo>
                    <a:pt x="101127" y="63160"/>
                  </a:lnTo>
                  <a:lnTo>
                    <a:pt x="1256093" y="63160"/>
                  </a:lnTo>
                  <a:lnTo>
                    <a:pt x="1255805" y="61735"/>
                  </a:lnTo>
                  <a:lnTo>
                    <a:pt x="1234130" y="29605"/>
                  </a:lnTo>
                  <a:lnTo>
                    <a:pt x="1201988" y="7943"/>
                  </a:lnTo>
                  <a:lnTo>
                    <a:pt x="1162641" y="0"/>
                  </a:lnTo>
                  <a:close/>
                </a:path>
                <a:path w="1264285" h="1264285">
                  <a:moveTo>
                    <a:pt x="1256093" y="63160"/>
                  </a:moveTo>
                  <a:lnTo>
                    <a:pt x="1162641" y="63160"/>
                  </a:lnTo>
                  <a:lnTo>
                    <a:pt x="1177385" y="66147"/>
                  </a:lnTo>
                  <a:lnTo>
                    <a:pt x="1189434" y="74284"/>
                  </a:lnTo>
                  <a:lnTo>
                    <a:pt x="1197561" y="86339"/>
                  </a:lnTo>
                  <a:lnTo>
                    <a:pt x="1200542" y="101080"/>
                  </a:lnTo>
                  <a:lnTo>
                    <a:pt x="1200542" y="1162626"/>
                  </a:lnTo>
                  <a:lnTo>
                    <a:pt x="1197561" y="1177358"/>
                  </a:lnTo>
                  <a:lnTo>
                    <a:pt x="1189434" y="1189406"/>
                  </a:lnTo>
                  <a:lnTo>
                    <a:pt x="1177385" y="1197538"/>
                  </a:lnTo>
                  <a:lnTo>
                    <a:pt x="1162641" y="1200523"/>
                  </a:lnTo>
                  <a:lnTo>
                    <a:pt x="1256097" y="1200523"/>
                  </a:lnTo>
                  <a:lnTo>
                    <a:pt x="1263755" y="1162626"/>
                  </a:lnTo>
                  <a:lnTo>
                    <a:pt x="1263755" y="101080"/>
                  </a:lnTo>
                  <a:lnTo>
                    <a:pt x="1256093" y="63160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3" name="object 43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498715" y="3769517"/>
              <a:ext cx="973667" cy="1047751"/>
            </a:xfrm>
            <a:prstGeom prst="rect">
              <a:avLst/>
            </a:prstGeom>
          </p:spPr>
        </p:pic>
        <p:sp>
          <p:nvSpPr>
            <p:cNvPr id="44" name="object 44"/>
            <p:cNvSpPr/>
            <p:nvPr/>
          </p:nvSpPr>
          <p:spPr>
            <a:xfrm>
              <a:off x="391337" y="7321729"/>
              <a:ext cx="1193165" cy="1193165"/>
            </a:xfrm>
            <a:custGeom>
              <a:avLst/>
              <a:gdLst/>
              <a:ahLst/>
              <a:cxnLst/>
              <a:rect l="l" t="t" r="r" b="b"/>
              <a:pathLst>
                <a:path w="1193165" h="1193165">
                  <a:moveTo>
                    <a:pt x="1152834" y="0"/>
                  </a:moveTo>
                  <a:lnTo>
                    <a:pt x="39813" y="0"/>
                  </a:lnTo>
                  <a:lnTo>
                    <a:pt x="24324" y="3130"/>
                  </a:lnTo>
                  <a:lnTo>
                    <a:pt x="11668" y="11662"/>
                  </a:lnTo>
                  <a:lnTo>
                    <a:pt x="3131" y="24301"/>
                  </a:lnTo>
                  <a:lnTo>
                    <a:pt x="0" y="39758"/>
                  </a:lnTo>
                  <a:lnTo>
                    <a:pt x="0" y="1152817"/>
                  </a:lnTo>
                  <a:lnTo>
                    <a:pt x="3131" y="1168265"/>
                  </a:lnTo>
                  <a:lnTo>
                    <a:pt x="11668" y="1180898"/>
                  </a:lnTo>
                  <a:lnTo>
                    <a:pt x="24324" y="1189424"/>
                  </a:lnTo>
                  <a:lnTo>
                    <a:pt x="39813" y="1192554"/>
                  </a:lnTo>
                  <a:lnTo>
                    <a:pt x="1152834" y="1192554"/>
                  </a:lnTo>
                  <a:lnTo>
                    <a:pt x="1168295" y="1189424"/>
                  </a:lnTo>
                  <a:lnTo>
                    <a:pt x="1180928" y="1180898"/>
                  </a:lnTo>
                  <a:lnTo>
                    <a:pt x="1189449" y="1168265"/>
                  </a:lnTo>
                  <a:lnTo>
                    <a:pt x="1192575" y="1152817"/>
                  </a:lnTo>
                  <a:lnTo>
                    <a:pt x="1192575" y="39758"/>
                  </a:lnTo>
                  <a:lnTo>
                    <a:pt x="1189449" y="24301"/>
                  </a:lnTo>
                  <a:lnTo>
                    <a:pt x="1180928" y="11662"/>
                  </a:lnTo>
                  <a:lnTo>
                    <a:pt x="1168295" y="3130"/>
                  </a:lnTo>
                  <a:lnTo>
                    <a:pt x="115283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object 4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53198" y="7362978"/>
              <a:ext cx="923925" cy="1084027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353919" y="7289467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5" h="1264284">
                  <a:moveTo>
                    <a:pt x="1162641" y="0"/>
                  </a:moveTo>
                  <a:lnTo>
                    <a:pt x="101127" y="0"/>
                  </a:lnTo>
                  <a:lnTo>
                    <a:pt x="61762" y="7943"/>
                  </a:lnTo>
                  <a:lnTo>
                    <a:pt x="29618" y="29606"/>
                  </a:lnTo>
                  <a:lnTo>
                    <a:pt x="7946" y="61735"/>
                  </a:lnTo>
                  <a:lnTo>
                    <a:pt x="0" y="101080"/>
                  </a:lnTo>
                  <a:lnTo>
                    <a:pt x="0" y="1162627"/>
                  </a:lnTo>
                  <a:lnTo>
                    <a:pt x="7946" y="1201970"/>
                  </a:lnTo>
                  <a:lnTo>
                    <a:pt x="29618" y="1234099"/>
                  </a:lnTo>
                  <a:lnTo>
                    <a:pt x="61762" y="1255761"/>
                  </a:lnTo>
                  <a:lnTo>
                    <a:pt x="101127" y="1263704"/>
                  </a:lnTo>
                  <a:lnTo>
                    <a:pt x="1162641" y="1263704"/>
                  </a:lnTo>
                  <a:lnTo>
                    <a:pt x="1201988" y="1255761"/>
                  </a:lnTo>
                  <a:lnTo>
                    <a:pt x="1234129" y="1234099"/>
                  </a:lnTo>
                  <a:lnTo>
                    <a:pt x="1255804" y="1201970"/>
                  </a:lnTo>
                  <a:lnTo>
                    <a:pt x="1256096" y="1200524"/>
                  </a:lnTo>
                  <a:lnTo>
                    <a:pt x="101127" y="1200524"/>
                  </a:lnTo>
                  <a:lnTo>
                    <a:pt x="86357" y="1197540"/>
                  </a:lnTo>
                  <a:lnTo>
                    <a:pt x="74287" y="1189407"/>
                  </a:lnTo>
                  <a:lnTo>
                    <a:pt x="66145" y="1177359"/>
                  </a:lnTo>
                  <a:lnTo>
                    <a:pt x="63158" y="1162627"/>
                  </a:lnTo>
                  <a:lnTo>
                    <a:pt x="63158" y="101080"/>
                  </a:lnTo>
                  <a:lnTo>
                    <a:pt x="66145" y="86339"/>
                  </a:lnTo>
                  <a:lnTo>
                    <a:pt x="74287" y="74284"/>
                  </a:lnTo>
                  <a:lnTo>
                    <a:pt x="86357" y="66148"/>
                  </a:lnTo>
                  <a:lnTo>
                    <a:pt x="101127" y="63162"/>
                  </a:lnTo>
                  <a:lnTo>
                    <a:pt x="1256092" y="63162"/>
                  </a:lnTo>
                  <a:lnTo>
                    <a:pt x="1255804" y="61735"/>
                  </a:lnTo>
                  <a:lnTo>
                    <a:pt x="1234129" y="29606"/>
                  </a:lnTo>
                  <a:lnTo>
                    <a:pt x="1201988" y="7943"/>
                  </a:lnTo>
                  <a:lnTo>
                    <a:pt x="1162641" y="0"/>
                  </a:lnTo>
                  <a:close/>
                </a:path>
                <a:path w="1264285" h="1264284">
                  <a:moveTo>
                    <a:pt x="1256092" y="63162"/>
                  </a:moveTo>
                  <a:lnTo>
                    <a:pt x="1162641" y="63162"/>
                  </a:lnTo>
                  <a:lnTo>
                    <a:pt x="1177385" y="66148"/>
                  </a:lnTo>
                  <a:lnTo>
                    <a:pt x="1189434" y="74284"/>
                  </a:lnTo>
                  <a:lnTo>
                    <a:pt x="1197561" y="86339"/>
                  </a:lnTo>
                  <a:lnTo>
                    <a:pt x="1200542" y="101080"/>
                  </a:lnTo>
                  <a:lnTo>
                    <a:pt x="1200542" y="1162627"/>
                  </a:lnTo>
                  <a:lnTo>
                    <a:pt x="1197561" y="1177359"/>
                  </a:lnTo>
                  <a:lnTo>
                    <a:pt x="1189434" y="1189407"/>
                  </a:lnTo>
                  <a:lnTo>
                    <a:pt x="1177385" y="1197540"/>
                  </a:lnTo>
                  <a:lnTo>
                    <a:pt x="1162641" y="1200524"/>
                  </a:lnTo>
                  <a:lnTo>
                    <a:pt x="1256096" y="1200524"/>
                  </a:lnTo>
                  <a:lnTo>
                    <a:pt x="1263754" y="1162627"/>
                  </a:lnTo>
                  <a:lnTo>
                    <a:pt x="1263754" y="101080"/>
                  </a:lnTo>
                  <a:lnTo>
                    <a:pt x="1256092" y="63162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95020" y="8929918"/>
              <a:ext cx="1176020" cy="1176020"/>
            </a:xfrm>
            <a:custGeom>
              <a:avLst/>
              <a:gdLst/>
              <a:ahLst/>
              <a:cxnLst/>
              <a:rect l="l" t="t" r="r" b="b"/>
              <a:pathLst>
                <a:path w="1176020" h="1176020">
                  <a:moveTo>
                    <a:pt x="1136310" y="0"/>
                  </a:moveTo>
                  <a:lnTo>
                    <a:pt x="39240" y="0"/>
                  </a:lnTo>
                  <a:lnTo>
                    <a:pt x="23975" y="3086"/>
                  </a:lnTo>
                  <a:lnTo>
                    <a:pt x="11501" y="11495"/>
                  </a:lnTo>
                  <a:lnTo>
                    <a:pt x="3086" y="23954"/>
                  </a:lnTo>
                  <a:lnTo>
                    <a:pt x="0" y="39189"/>
                  </a:lnTo>
                  <a:lnTo>
                    <a:pt x="0" y="1136290"/>
                  </a:lnTo>
                  <a:lnTo>
                    <a:pt x="3086" y="1151516"/>
                  </a:lnTo>
                  <a:lnTo>
                    <a:pt x="11501" y="1163968"/>
                  </a:lnTo>
                  <a:lnTo>
                    <a:pt x="23975" y="1172374"/>
                  </a:lnTo>
                  <a:lnTo>
                    <a:pt x="39240" y="1175458"/>
                  </a:lnTo>
                  <a:lnTo>
                    <a:pt x="1136310" y="1175458"/>
                  </a:lnTo>
                  <a:lnTo>
                    <a:pt x="1151548" y="1172374"/>
                  </a:lnTo>
                  <a:lnTo>
                    <a:pt x="1163999" y="1163968"/>
                  </a:lnTo>
                  <a:lnTo>
                    <a:pt x="1172398" y="1151516"/>
                  </a:lnTo>
                  <a:lnTo>
                    <a:pt x="1175478" y="1136290"/>
                  </a:lnTo>
                  <a:lnTo>
                    <a:pt x="1175478" y="39189"/>
                  </a:lnTo>
                  <a:lnTo>
                    <a:pt x="1172398" y="23954"/>
                  </a:lnTo>
                  <a:lnTo>
                    <a:pt x="1163999" y="11495"/>
                  </a:lnTo>
                  <a:lnTo>
                    <a:pt x="1151548" y="3086"/>
                  </a:lnTo>
                  <a:lnTo>
                    <a:pt x="113631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19328" y="9111665"/>
              <a:ext cx="1130785" cy="814546"/>
            </a:xfrm>
            <a:prstGeom prst="rect">
              <a:avLst/>
            </a:prstGeom>
          </p:spPr>
        </p:pic>
        <p:sp>
          <p:nvSpPr>
            <p:cNvPr id="49" name="object 49"/>
            <p:cNvSpPr/>
            <p:nvPr/>
          </p:nvSpPr>
          <p:spPr>
            <a:xfrm>
              <a:off x="352842" y="8887082"/>
              <a:ext cx="1264285" cy="1264285"/>
            </a:xfrm>
            <a:custGeom>
              <a:avLst/>
              <a:gdLst/>
              <a:ahLst/>
              <a:cxnLst/>
              <a:rect l="l" t="t" r="r" b="b"/>
              <a:pathLst>
                <a:path w="1264285" h="1264284">
                  <a:moveTo>
                    <a:pt x="1162641" y="0"/>
                  </a:moveTo>
                  <a:lnTo>
                    <a:pt x="101127" y="0"/>
                  </a:lnTo>
                  <a:lnTo>
                    <a:pt x="61763" y="7943"/>
                  </a:lnTo>
                  <a:lnTo>
                    <a:pt x="29618" y="29605"/>
                  </a:lnTo>
                  <a:lnTo>
                    <a:pt x="7946" y="61735"/>
                  </a:lnTo>
                  <a:lnTo>
                    <a:pt x="0" y="101080"/>
                  </a:lnTo>
                  <a:lnTo>
                    <a:pt x="0" y="1162627"/>
                  </a:lnTo>
                  <a:lnTo>
                    <a:pt x="7946" y="1201970"/>
                  </a:lnTo>
                  <a:lnTo>
                    <a:pt x="29618" y="1234099"/>
                  </a:lnTo>
                  <a:lnTo>
                    <a:pt x="61763" y="1255761"/>
                  </a:lnTo>
                  <a:lnTo>
                    <a:pt x="101127" y="1263704"/>
                  </a:lnTo>
                  <a:lnTo>
                    <a:pt x="1162641" y="1263704"/>
                  </a:lnTo>
                  <a:lnTo>
                    <a:pt x="1201988" y="1255761"/>
                  </a:lnTo>
                  <a:lnTo>
                    <a:pt x="1234130" y="1234099"/>
                  </a:lnTo>
                  <a:lnTo>
                    <a:pt x="1255805" y="1201970"/>
                  </a:lnTo>
                  <a:lnTo>
                    <a:pt x="1256097" y="1200524"/>
                  </a:lnTo>
                  <a:lnTo>
                    <a:pt x="101127" y="1200524"/>
                  </a:lnTo>
                  <a:lnTo>
                    <a:pt x="86357" y="1197539"/>
                  </a:lnTo>
                  <a:lnTo>
                    <a:pt x="74287" y="1189407"/>
                  </a:lnTo>
                  <a:lnTo>
                    <a:pt x="66145" y="1177359"/>
                  </a:lnTo>
                  <a:lnTo>
                    <a:pt x="63158" y="1162627"/>
                  </a:lnTo>
                  <a:lnTo>
                    <a:pt x="63158" y="101080"/>
                  </a:lnTo>
                  <a:lnTo>
                    <a:pt x="66145" y="86339"/>
                  </a:lnTo>
                  <a:lnTo>
                    <a:pt x="74287" y="74284"/>
                  </a:lnTo>
                  <a:lnTo>
                    <a:pt x="86357" y="66148"/>
                  </a:lnTo>
                  <a:lnTo>
                    <a:pt x="101127" y="63162"/>
                  </a:lnTo>
                  <a:lnTo>
                    <a:pt x="1256094" y="63162"/>
                  </a:lnTo>
                  <a:lnTo>
                    <a:pt x="1255805" y="61735"/>
                  </a:lnTo>
                  <a:lnTo>
                    <a:pt x="1234130" y="29605"/>
                  </a:lnTo>
                  <a:lnTo>
                    <a:pt x="1201988" y="7943"/>
                  </a:lnTo>
                  <a:lnTo>
                    <a:pt x="1162641" y="0"/>
                  </a:lnTo>
                  <a:close/>
                </a:path>
                <a:path w="1264285" h="1264284">
                  <a:moveTo>
                    <a:pt x="1256094" y="63162"/>
                  </a:moveTo>
                  <a:lnTo>
                    <a:pt x="1162641" y="63162"/>
                  </a:lnTo>
                  <a:lnTo>
                    <a:pt x="1177386" y="66148"/>
                  </a:lnTo>
                  <a:lnTo>
                    <a:pt x="1189434" y="74284"/>
                  </a:lnTo>
                  <a:lnTo>
                    <a:pt x="1197561" y="86339"/>
                  </a:lnTo>
                  <a:lnTo>
                    <a:pt x="1200542" y="101080"/>
                  </a:lnTo>
                  <a:lnTo>
                    <a:pt x="1200542" y="1162627"/>
                  </a:lnTo>
                  <a:lnTo>
                    <a:pt x="1197561" y="1177359"/>
                  </a:lnTo>
                  <a:lnTo>
                    <a:pt x="1189434" y="1189407"/>
                  </a:lnTo>
                  <a:lnTo>
                    <a:pt x="1177386" y="1197539"/>
                  </a:lnTo>
                  <a:lnTo>
                    <a:pt x="1162641" y="1200524"/>
                  </a:lnTo>
                  <a:lnTo>
                    <a:pt x="1256097" y="1200524"/>
                  </a:lnTo>
                  <a:lnTo>
                    <a:pt x="1263755" y="1162627"/>
                  </a:lnTo>
                  <a:lnTo>
                    <a:pt x="1263755" y="101080"/>
                  </a:lnTo>
                  <a:lnTo>
                    <a:pt x="1256094" y="63162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3192160" y="3715700"/>
              <a:ext cx="2793998" cy="2796847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8511476" y="3401828"/>
              <a:ext cx="4046749" cy="3239998"/>
            </a:xfrm>
            <a:prstGeom prst="rect">
              <a:avLst/>
            </a:prstGeom>
          </p:spPr>
        </p:pic>
        <p:pic>
          <p:nvPicPr>
            <p:cNvPr id="52" name="object 5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2923760" y="7215708"/>
              <a:ext cx="3321093" cy="3321093"/>
            </a:xfrm>
            <a:prstGeom prst="rect">
              <a:avLst/>
            </a:prstGeom>
          </p:spPr>
        </p:pic>
        <p:pic>
          <p:nvPicPr>
            <p:cNvPr id="53" name="object 53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8890697" y="7096418"/>
              <a:ext cx="3291231" cy="3202639"/>
            </a:xfrm>
            <a:prstGeom prst="rect">
              <a:avLst/>
            </a:prstGeom>
          </p:spPr>
        </p:pic>
      </p:grpSp>
      <p:sp>
        <p:nvSpPr>
          <p:cNvPr id="54" name="object 54"/>
          <p:cNvSpPr txBox="1"/>
          <p:nvPr/>
        </p:nvSpPr>
        <p:spPr>
          <a:xfrm>
            <a:off x="8085698" y="8150346"/>
            <a:ext cx="4890135" cy="852169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00600"/>
              </a:lnSpc>
              <a:spcBef>
                <a:spcPts val="85"/>
              </a:spcBef>
            </a:pPr>
            <a:r>
              <a:rPr sz="1800" b="1" dirty="0">
                <a:latin typeface="Tahoma"/>
                <a:cs typeface="Tahoma"/>
              </a:rPr>
              <a:t>Встретить</a:t>
            </a:r>
            <a:r>
              <a:rPr sz="1800" b="1" spc="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пожарные</a:t>
            </a:r>
            <a:r>
              <a:rPr sz="1800" b="1" spc="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подразделения</a:t>
            </a:r>
            <a:r>
              <a:rPr sz="1800" b="1" spc="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и </a:t>
            </a:r>
            <a:r>
              <a:rPr sz="1800" b="1" spc="-51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сообщить,</a:t>
            </a:r>
            <a:r>
              <a:rPr sz="1800" b="1" spc="-1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где</a:t>
            </a:r>
            <a:r>
              <a:rPr sz="1800" b="1" spc="-1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могли</a:t>
            </a:r>
            <a:r>
              <a:rPr sz="1800" b="1" spc="-1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остаться</a:t>
            </a:r>
            <a:r>
              <a:rPr sz="1800" b="1" spc="-10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люди,</a:t>
            </a:r>
            <a:r>
              <a:rPr sz="1800" b="1" spc="-1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как </a:t>
            </a:r>
            <a:r>
              <a:rPr sz="1800" b="1" spc="-51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туда</a:t>
            </a:r>
            <a:r>
              <a:rPr sz="1800" b="1" spc="-215" dirty="0">
                <a:latin typeface="Tahoma"/>
                <a:cs typeface="Tahoma"/>
              </a:rPr>
              <a:t> </a:t>
            </a:r>
            <a:r>
              <a:rPr sz="1800" b="1" spc="-5" dirty="0">
                <a:latin typeface="Tahoma"/>
                <a:cs typeface="Tahoma"/>
              </a:rPr>
              <a:t>можно</a:t>
            </a:r>
            <a:r>
              <a:rPr sz="1800" b="1" spc="-215" dirty="0">
                <a:latin typeface="Tahoma"/>
                <a:cs typeface="Tahoma"/>
              </a:rPr>
              <a:t> </a:t>
            </a:r>
            <a:r>
              <a:rPr sz="1800" b="1" dirty="0">
                <a:latin typeface="Tahoma"/>
                <a:cs typeface="Tahoma"/>
              </a:rPr>
              <a:t>добраться.</a:t>
            </a:r>
            <a:endParaRPr sz="180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2135458" y="5595921"/>
            <a:ext cx="4896485" cy="714375"/>
          </a:xfrm>
          <a:prstGeom prst="rect">
            <a:avLst/>
          </a:prstGeom>
        </p:spPr>
        <p:txBody>
          <a:bodyPr vert="horz" wrap="square" lIns="0" tIns="11430" rIns="0" bIns="0" rtlCol="0">
            <a:spAutoFit/>
          </a:bodyPr>
          <a:lstStyle/>
          <a:p>
            <a:pPr marL="12700" marR="5080" algn="just">
              <a:lnSpc>
                <a:spcPct val="100600"/>
              </a:lnSpc>
              <a:spcBef>
                <a:spcPts val="90"/>
              </a:spcBef>
            </a:pPr>
            <a:r>
              <a:rPr sz="1500" b="1" spc="-5" dirty="0">
                <a:latin typeface="Tahoma"/>
                <a:cs typeface="Tahoma"/>
              </a:rPr>
              <a:t>о</a:t>
            </a:r>
            <a:r>
              <a:rPr sz="1500" b="1" spc="-10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б</a:t>
            </a:r>
            <a:r>
              <a:rPr sz="1500" b="1" spc="-10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ъ</a:t>
            </a:r>
            <a:r>
              <a:rPr sz="1500" b="1" spc="-10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е</a:t>
            </a:r>
            <a:r>
              <a:rPr sz="1500" b="1" spc="-10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к</a:t>
            </a:r>
            <a:r>
              <a:rPr sz="1500" b="1" spc="-10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т</a:t>
            </a:r>
            <a:r>
              <a:rPr sz="1500" b="1" spc="-10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а</a:t>
            </a:r>
            <a:r>
              <a:rPr sz="1500" b="1" spc="385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з</a:t>
            </a:r>
            <a:r>
              <a:rPr sz="1500" b="1" spc="-10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а</a:t>
            </a:r>
            <a:r>
              <a:rPr sz="1500" b="1" spc="-10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щ</a:t>
            </a:r>
            <a:r>
              <a:rPr sz="1500" b="1" spc="-10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и</a:t>
            </a:r>
            <a:r>
              <a:rPr sz="1500" b="1" spc="-10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т</a:t>
            </a:r>
            <a:r>
              <a:rPr sz="1500" b="1" spc="-100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ы</a:t>
            </a:r>
            <a:r>
              <a:rPr sz="1500" b="1" spc="-10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,</a:t>
            </a:r>
            <a:r>
              <a:rPr sz="1500" b="1" spc="38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а</a:t>
            </a:r>
            <a:r>
              <a:rPr sz="1500" b="1" spc="-10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д</a:t>
            </a:r>
            <a:r>
              <a:rPr sz="1500" b="1" spc="-105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р</a:t>
            </a:r>
            <a:r>
              <a:rPr sz="1500" b="1" spc="-10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е</a:t>
            </a:r>
            <a:r>
              <a:rPr sz="1500" b="1" spc="-100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с</a:t>
            </a:r>
            <a:r>
              <a:rPr sz="1500" b="1" spc="-10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а</a:t>
            </a:r>
            <a:r>
              <a:rPr sz="1500" b="1" spc="38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м</a:t>
            </a:r>
            <a:r>
              <a:rPr sz="1500" b="1" spc="-10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е</a:t>
            </a:r>
            <a:r>
              <a:rPr sz="1500" b="1" spc="-100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с</a:t>
            </a:r>
            <a:r>
              <a:rPr sz="1500" b="1" spc="-10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т</a:t>
            </a:r>
            <a:r>
              <a:rPr sz="1500" b="1" spc="-10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а</a:t>
            </a:r>
            <a:r>
              <a:rPr sz="1500" b="1" spc="38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е</a:t>
            </a:r>
            <a:r>
              <a:rPr sz="1500" b="1" spc="-10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г</a:t>
            </a:r>
            <a:r>
              <a:rPr sz="1500" b="1" spc="-105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о </a:t>
            </a:r>
            <a:r>
              <a:rPr sz="1500" b="1" spc="-43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расположения, места </a:t>
            </a:r>
            <a:r>
              <a:rPr sz="1500" b="1" spc="-5" dirty="0">
                <a:latin typeface="Tahoma"/>
                <a:cs typeface="Tahoma"/>
              </a:rPr>
              <a:t>возникновения </a:t>
            </a:r>
            <a:r>
              <a:rPr sz="1500" b="1" dirty="0">
                <a:latin typeface="Tahoma"/>
                <a:cs typeface="Tahoma"/>
              </a:rPr>
              <a:t>пожара, а </a:t>
            </a:r>
            <a:r>
              <a:rPr sz="1500" b="1" spc="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также</a:t>
            </a:r>
            <a:r>
              <a:rPr sz="1500" b="1" spc="-18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фамилии</a:t>
            </a:r>
            <a:r>
              <a:rPr sz="1500" b="1" spc="-18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сообщающего</a:t>
            </a:r>
            <a:r>
              <a:rPr sz="1500" b="1" spc="-18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информацию.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2129382" y="7803171"/>
            <a:ext cx="4711700" cy="2692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1300" algn="l"/>
              </a:tabLst>
            </a:pPr>
            <a:r>
              <a:rPr sz="1600" b="1" dirty="0">
                <a:latin typeface="Tahoma"/>
                <a:cs typeface="Tahoma"/>
              </a:rPr>
              <a:t>в</a:t>
            </a:r>
            <a:r>
              <a:rPr sz="1600" b="1" spc="-2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любой</a:t>
            </a:r>
            <a:r>
              <a:rPr sz="1600" b="1" spc="-2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обстановке</a:t>
            </a:r>
            <a:r>
              <a:rPr sz="1600" b="1" spc="-2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сохранять</a:t>
            </a:r>
            <a:r>
              <a:rPr sz="1600" b="1" spc="-2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выдержку</a:t>
            </a:r>
            <a:endParaRPr sz="1600">
              <a:latin typeface="Tahoma"/>
              <a:cs typeface="Tahoma"/>
            </a:endParaRPr>
          </a:p>
        </p:txBody>
      </p:sp>
      <p:sp>
        <p:nvSpPr>
          <p:cNvPr id="57" name="object 57"/>
          <p:cNvSpPr txBox="1"/>
          <p:nvPr/>
        </p:nvSpPr>
        <p:spPr>
          <a:xfrm>
            <a:off x="2129386" y="8048432"/>
            <a:ext cx="4867910" cy="14960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0665">
              <a:lnSpc>
                <a:spcPct val="100000"/>
              </a:lnSpc>
              <a:spcBef>
                <a:spcPts val="100"/>
              </a:spcBef>
            </a:pPr>
            <a:r>
              <a:rPr sz="1600" b="1" dirty="0">
                <a:latin typeface="Tahoma"/>
                <a:cs typeface="Tahoma"/>
              </a:rPr>
              <a:t>и</a:t>
            </a:r>
            <a:r>
              <a:rPr sz="1600" b="1" spc="-5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холоднокровие;</a:t>
            </a:r>
            <a:endParaRPr sz="1600">
              <a:latin typeface="Tahoma"/>
              <a:cs typeface="Tahoma"/>
            </a:endParaRPr>
          </a:p>
          <a:p>
            <a:pPr marL="241300" marR="5080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600" b="1" dirty="0">
                <a:latin typeface="Tahoma"/>
                <a:cs typeface="Tahoma"/>
              </a:rPr>
              <a:t>открыть запасные выходы, организовать </a:t>
            </a:r>
            <a:r>
              <a:rPr sz="1600" b="1" spc="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эвакуацию</a:t>
            </a:r>
            <a:r>
              <a:rPr sz="1600" b="1" spc="-2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людей</a:t>
            </a:r>
            <a:r>
              <a:rPr sz="1600" b="1" spc="-2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в</a:t>
            </a:r>
            <a:r>
              <a:rPr sz="1600" b="1" spc="-1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соответствии</a:t>
            </a:r>
            <a:r>
              <a:rPr sz="1600" b="1" spc="-2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с</a:t>
            </a:r>
            <a:r>
              <a:rPr sz="1600" b="1" spc="-1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планом </a:t>
            </a:r>
            <a:r>
              <a:rPr sz="1600" b="1" spc="-459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эвакуации;</a:t>
            </a:r>
            <a:endParaRPr sz="1600">
              <a:latin typeface="Tahoma"/>
              <a:cs typeface="Tahoma"/>
            </a:endParaRPr>
          </a:p>
          <a:p>
            <a:pPr marL="241300" marR="102870" indent="-228600">
              <a:lnSpc>
                <a:spcPct val="100600"/>
              </a:lnSpc>
              <a:buChar char="•"/>
              <a:tabLst>
                <a:tab pos="241300" algn="l"/>
              </a:tabLst>
            </a:pPr>
            <a:r>
              <a:rPr sz="1600" b="1" dirty="0">
                <a:latin typeface="Tahoma"/>
                <a:cs typeface="Tahoma"/>
              </a:rPr>
              <a:t>помочь</a:t>
            </a:r>
            <a:r>
              <a:rPr sz="1600" b="1" spc="-20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тем,</a:t>
            </a:r>
            <a:r>
              <a:rPr sz="1600" b="1" spc="-1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кто</a:t>
            </a:r>
            <a:r>
              <a:rPr sz="1600" b="1" spc="-20" dirty="0">
                <a:latin typeface="Tahoma"/>
                <a:cs typeface="Tahoma"/>
              </a:rPr>
              <a:t> </a:t>
            </a:r>
            <a:r>
              <a:rPr sz="1600" b="1" spc="-5" dirty="0">
                <a:latin typeface="Tahoma"/>
                <a:cs typeface="Tahoma"/>
              </a:rPr>
              <a:t>не</a:t>
            </a:r>
            <a:r>
              <a:rPr sz="1600" b="1" spc="-1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может</a:t>
            </a:r>
            <a:r>
              <a:rPr sz="1600" b="1" spc="-1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самостоятельно </a:t>
            </a:r>
            <a:r>
              <a:rPr sz="1600" b="1" spc="-459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двигаться</a:t>
            </a:r>
            <a:r>
              <a:rPr sz="1600" b="1" spc="-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и</a:t>
            </a:r>
            <a:r>
              <a:rPr sz="1600" b="1" spc="-5" dirty="0">
                <a:latin typeface="Tahoma"/>
                <a:cs typeface="Tahoma"/>
              </a:rPr>
              <a:t> </a:t>
            </a:r>
            <a:r>
              <a:rPr sz="1600" b="1" dirty="0">
                <a:latin typeface="Tahoma"/>
                <a:cs typeface="Tahoma"/>
              </a:rPr>
              <a:t>растерялся.</a:t>
            </a:r>
            <a:endParaRPr sz="1600">
              <a:latin typeface="Tahoma"/>
              <a:cs typeface="Tahoma"/>
            </a:endParaRPr>
          </a:p>
        </p:txBody>
      </p:sp>
      <p:pic>
        <p:nvPicPr>
          <p:cNvPr id="58" name="object 58"/>
          <p:cNvPicPr/>
          <p:nvPr/>
        </p:nvPicPr>
        <p:blipFill>
          <a:blip r:embed="rId17" cstate="print"/>
          <a:stretch>
            <a:fillRect/>
          </a:stretch>
        </p:blipFill>
        <p:spPr>
          <a:xfrm>
            <a:off x="458748" y="0"/>
            <a:ext cx="1883761" cy="1877745"/>
          </a:xfrm>
          <a:prstGeom prst="rect">
            <a:avLst/>
          </a:prstGeom>
        </p:spPr>
      </p:pic>
      <p:sp>
        <p:nvSpPr>
          <p:cNvPr id="59" name="object 59"/>
          <p:cNvSpPr txBox="1"/>
          <p:nvPr/>
        </p:nvSpPr>
        <p:spPr>
          <a:xfrm>
            <a:off x="2380857" y="7444064"/>
            <a:ext cx="4349750" cy="3302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000" b="1" dirty="0">
                <a:solidFill>
                  <a:srgbClr val="D8821F"/>
                </a:solidFill>
                <a:latin typeface="Tahoma"/>
                <a:cs typeface="Tahoma"/>
              </a:rPr>
              <a:t>3.</a:t>
            </a:r>
            <a:r>
              <a:rPr sz="2000" b="1" spc="5" dirty="0">
                <a:solidFill>
                  <a:srgbClr val="D8821F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8821F"/>
                </a:solidFill>
                <a:latin typeface="Tahoma"/>
                <a:cs typeface="Tahoma"/>
              </a:rPr>
              <a:t>ДЕЙСТВИЯ</a:t>
            </a:r>
            <a:r>
              <a:rPr sz="2000" b="1" spc="5" dirty="0">
                <a:solidFill>
                  <a:srgbClr val="D8821F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8821F"/>
                </a:solidFill>
                <a:latin typeface="Tahoma"/>
                <a:cs typeface="Tahoma"/>
              </a:rPr>
              <a:t>ОТВЕТСТВЕННОГО:</a:t>
            </a:r>
            <a:endParaRPr sz="2000">
              <a:latin typeface="Tahoma"/>
              <a:cs typeface="Tahoma"/>
            </a:endParaRPr>
          </a:p>
        </p:txBody>
      </p:sp>
      <p:sp>
        <p:nvSpPr>
          <p:cNvPr id="60" name="object 60"/>
          <p:cNvSpPr txBox="1"/>
          <p:nvPr/>
        </p:nvSpPr>
        <p:spPr>
          <a:xfrm>
            <a:off x="2135588" y="3779793"/>
            <a:ext cx="4896485" cy="1840230"/>
          </a:xfrm>
          <a:prstGeom prst="rect">
            <a:avLst/>
          </a:prstGeom>
        </p:spPr>
        <p:txBody>
          <a:bodyPr vert="horz" wrap="square" lIns="0" tIns="87630" rIns="0" bIns="0" rtlCol="0">
            <a:spAutoFit/>
          </a:bodyPr>
          <a:lstStyle/>
          <a:p>
            <a:pPr marL="692150">
              <a:lnSpc>
                <a:spcPct val="100000"/>
              </a:lnSpc>
              <a:spcBef>
                <a:spcPts val="690"/>
              </a:spcBef>
            </a:pPr>
            <a:r>
              <a:rPr sz="2000" b="1" dirty="0">
                <a:solidFill>
                  <a:srgbClr val="D8821F"/>
                </a:solidFill>
                <a:latin typeface="Tahoma"/>
                <a:cs typeface="Tahoma"/>
              </a:rPr>
              <a:t>1.</a:t>
            </a:r>
            <a:r>
              <a:rPr sz="2000" b="1" spc="-15" dirty="0">
                <a:solidFill>
                  <a:srgbClr val="D8821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8821F"/>
                </a:solidFill>
                <a:latin typeface="Tahoma"/>
                <a:cs typeface="Tahoma"/>
              </a:rPr>
              <a:t>ЗВОНОК</a:t>
            </a:r>
            <a:r>
              <a:rPr sz="2000" b="1" spc="-10" dirty="0">
                <a:solidFill>
                  <a:srgbClr val="D8821F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8821F"/>
                </a:solidFill>
                <a:latin typeface="Tahoma"/>
                <a:cs typeface="Tahoma"/>
              </a:rPr>
              <a:t>ПО</a:t>
            </a:r>
            <a:r>
              <a:rPr sz="2000" b="1" spc="-10" dirty="0">
                <a:solidFill>
                  <a:srgbClr val="D8821F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8821F"/>
                </a:solidFill>
                <a:latin typeface="Tahoma"/>
                <a:cs typeface="Tahoma"/>
              </a:rPr>
              <a:t>ТЕЛЕФОНУ:</a:t>
            </a: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00600"/>
              </a:lnSpc>
              <a:spcBef>
                <a:spcPts val="434"/>
              </a:spcBef>
            </a:pPr>
            <a:r>
              <a:rPr sz="1500" b="1" spc="75" dirty="0">
                <a:latin typeface="Tahoma"/>
                <a:cs typeface="Tahoma"/>
              </a:rPr>
              <a:t>При</a:t>
            </a:r>
            <a:r>
              <a:rPr sz="1500" b="1" spc="80" dirty="0">
                <a:latin typeface="Tahoma"/>
                <a:cs typeface="Tahoma"/>
              </a:rPr>
              <a:t> </a:t>
            </a:r>
            <a:r>
              <a:rPr sz="1500" b="1" spc="100" dirty="0">
                <a:latin typeface="Tahoma"/>
                <a:cs typeface="Tahoma"/>
              </a:rPr>
              <a:t>обнаружении </a:t>
            </a:r>
            <a:r>
              <a:rPr sz="1500" b="1" spc="95" dirty="0">
                <a:latin typeface="Tahoma"/>
                <a:cs typeface="Tahoma"/>
              </a:rPr>
              <a:t>пожара</a:t>
            </a:r>
            <a:r>
              <a:rPr sz="1500" b="1" spc="100" dirty="0">
                <a:latin typeface="Tahoma"/>
                <a:cs typeface="Tahoma"/>
              </a:rPr>
              <a:t> </a:t>
            </a:r>
            <a:r>
              <a:rPr sz="1500" b="1" spc="75" dirty="0">
                <a:latin typeface="Tahoma"/>
                <a:cs typeface="Tahoma"/>
              </a:rPr>
              <a:t>или</a:t>
            </a:r>
            <a:r>
              <a:rPr sz="1500" b="1" spc="80" dirty="0">
                <a:latin typeface="Tahoma"/>
                <a:cs typeface="Tahoma"/>
              </a:rPr>
              <a:t> </a:t>
            </a:r>
            <a:r>
              <a:rPr sz="1500" b="1" spc="100" dirty="0">
                <a:latin typeface="Tahoma"/>
                <a:cs typeface="Tahoma"/>
              </a:rPr>
              <a:t>признаков </a:t>
            </a:r>
            <a:r>
              <a:rPr sz="1500" b="1" spc="105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горения</a:t>
            </a:r>
            <a:r>
              <a:rPr sz="1500" b="1" spc="42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в</a:t>
            </a:r>
            <a:r>
              <a:rPr sz="1500" b="1" spc="42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здании,</a:t>
            </a:r>
            <a:r>
              <a:rPr sz="1500" b="1" spc="42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помещении,</a:t>
            </a:r>
            <a:r>
              <a:rPr sz="1500" b="1" spc="42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на</a:t>
            </a:r>
            <a:r>
              <a:rPr sz="1500" b="1" spc="42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территории </a:t>
            </a:r>
            <a:r>
              <a:rPr sz="1500" b="1" spc="-425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(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з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а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д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ы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м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л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е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н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и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е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,  </a:t>
            </a:r>
            <a:r>
              <a:rPr sz="1500" b="1" spc="-165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з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а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п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а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х  </a:t>
            </a:r>
            <a:r>
              <a:rPr sz="1500" b="1" spc="-16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г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а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р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и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,  </a:t>
            </a:r>
            <a:r>
              <a:rPr sz="1500" b="1" spc="-16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п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о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в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ы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ш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е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н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и</a:t>
            </a:r>
            <a:r>
              <a:rPr sz="1500" b="1" spc="-21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е  </a:t>
            </a:r>
            <a:r>
              <a:rPr sz="1500" b="1" spc="100" dirty="0">
                <a:latin typeface="Tahoma"/>
                <a:cs typeface="Tahoma"/>
              </a:rPr>
              <a:t>температуры</a:t>
            </a:r>
            <a:r>
              <a:rPr sz="1500" b="1" spc="105" dirty="0">
                <a:latin typeface="Tahoma"/>
                <a:cs typeface="Tahoma"/>
              </a:rPr>
              <a:t> </a:t>
            </a:r>
            <a:r>
              <a:rPr sz="1500" b="1" spc="95" dirty="0">
                <a:latin typeface="Tahoma"/>
                <a:cs typeface="Tahoma"/>
              </a:rPr>
              <a:t>воздуха</a:t>
            </a:r>
            <a:r>
              <a:rPr sz="1500" b="1" spc="10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и</a:t>
            </a:r>
            <a:r>
              <a:rPr sz="1500" b="1" spc="5" dirty="0">
                <a:latin typeface="Tahoma"/>
                <a:cs typeface="Tahoma"/>
              </a:rPr>
              <a:t> </a:t>
            </a:r>
            <a:r>
              <a:rPr sz="1500" b="1" spc="85" dirty="0">
                <a:latin typeface="Tahoma"/>
                <a:cs typeface="Tahoma"/>
              </a:rPr>
              <a:t>др.)</a:t>
            </a:r>
            <a:r>
              <a:rPr sz="1500" b="1" spc="90" dirty="0">
                <a:latin typeface="Tahoma"/>
                <a:cs typeface="Tahoma"/>
              </a:rPr>
              <a:t> </a:t>
            </a:r>
            <a:r>
              <a:rPr sz="1500" b="1" spc="100" dirty="0">
                <a:solidFill>
                  <a:srgbClr val="DA8428"/>
                </a:solidFill>
                <a:latin typeface="Tahoma"/>
                <a:cs typeface="Tahoma"/>
              </a:rPr>
              <a:t>необходимо: </a:t>
            </a:r>
            <a:r>
              <a:rPr sz="1500" b="1" spc="-425" dirty="0">
                <a:solidFill>
                  <a:srgbClr val="DA8428"/>
                </a:solidFill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немедленно сообщить об этом по телефону в </a:t>
            </a:r>
            <a:r>
              <a:rPr sz="1500" b="1" spc="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пожарную</a:t>
            </a:r>
            <a:r>
              <a:rPr sz="1500" b="1" spc="6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охрану</a:t>
            </a:r>
            <a:r>
              <a:rPr sz="1500" b="1" spc="65" dirty="0">
                <a:latin typeface="Tahoma"/>
                <a:cs typeface="Tahoma"/>
              </a:rPr>
              <a:t> </a:t>
            </a:r>
            <a:r>
              <a:rPr sz="1500" b="1" spc="-5" dirty="0">
                <a:latin typeface="Tahoma"/>
                <a:cs typeface="Tahoma"/>
              </a:rPr>
              <a:t>с</a:t>
            </a:r>
            <a:r>
              <a:rPr sz="1500" b="1" spc="70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указанием</a:t>
            </a:r>
            <a:r>
              <a:rPr sz="1500" b="1" spc="65" dirty="0">
                <a:latin typeface="Tahoma"/>
                <a:cs typeface="Tahoma"/>
              </a:rPr>
              <a:t> </a:t>
            </a:r>
            <a:r>
              <a:rPr sz="1500" b="1" dirty="0">
                <a:latin typeface="Tahoma"/>
                <a:cs typeface="Tahoma"/>
              </a:rPr>
              <a:t>наименования</a:t>
            </a:r>
            <a:endParaRPr sz="1500">
              <a:latin typeface="Tahoma"/>
              <a:cs typeface="Tahoma"/>
            </a:endParaRPr>
          </a:p>
        </p:txBody>
      </p:sp>
      <p:sp>
        <p:nvSpPr>
          <p:cNvPr id="61" name="object 61"/>
          <p:cNvSpPr txBox="1"/>
          <p:nvPr/>
        </p:nvSpPr>
        <p:spPr>
          <a:xfrm>
            <a:off x="8092830" y="3788312"/>
            <a:ext cx="4890135" cy="1497965"/>
          </a:xfrm>
          <a:prstGeom prst="rect">
            <a:avLst/>
          </a:prstGeom>
        </p:spPr>
        <p:txBody>
          <a:bodyPr vert="horz" wrap="square" lIns="0" tIns="80645" rIns="0" bIns="0" rtlCol="0">
            <a:spAutoFit/>
          </a:bodyPr>
          <a:lstStyle/>
          <a:p>
            <a:pPr marL="285115">
              <a:lnSpc>
                <a:spcPct val="100000"/>
              </a:lnSpc>
              <a:spcBef>
                <a:spcPts val="635"/>
              </a:spcBef>
            </a:pPr>
            <a:r>
              <a:rPr sz="2000" b="1" dirty="0">
                <a:solidFill>
                  <a:srgbClr val="D8821F"/>
                </a:solidFill>
                <a:latin typeface="Tahoma"/>
                <a:cs typeface="Tahoma"/>
              </a:rPr>
              <a:t>2.</a:t>
            </a:r>
            <a:r>
              <a:rPr sz="2000" b="1" spc="-15" dirty="0">
                <a:solidFill>
                  <a:srgbClr val="D8821F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8821F"/>
                </a:solidFill>
                <a:latin typeface="Tahoma"/>
                <a:cs typeface="Tahoma"/>
              </a:rPr>
              <a:t>ОПОВЕЩЕНИЕ</a:t>
            </a:r>
            <a:r>
              <a:rPr sz="2000" b="1" spc="-10" dirty="0">
                <a:solidFill>
                  <a:srgbClr val="D8821F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8821F"/>
                </a:solidFill>
                <a:latin typeface="Tahoma"/>
                <a:cs typeface="Tahoma"/>
              </a:rPr>
              <a:t>И</a:t>
            </a:r>
            <a:r>
              <a:rPr sz="2000" b="1" spc="-10" dirty="0">
                <a:solidFill>
                  <a:srgbClr val="D8821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8821F"/>
                </a:solidFill>
                <a:latin typeface="Tahoma"/>
                <a:cs typeface="Tahoma"/>
              </a:rPr>
              <a:t>ЭВАКУАЦИЯ:</a:t>
            </a:r>
            <a:endParaRPr sz="2000">
              <a:latin typeface="Tahoma"/>
              <a:cs typeface="Tahoma"/>
            </a:endParaRPr>
          </a:p>
          <a:p>
            <a:pPr marL="12700" marR="5080" algn="just">
              <a:lnSpc>
                <a:spcPct val="100600"/>
              </a:lnSpc>
              <a:spcBef>
                <a:spcPts val="450"/>
              </a:spcBef>
            </a:pPr>
            <a:r>
              <a:rPr sz="1700" b="1" spc="-5" dirty="0">
                <a:latin typeface="Tahoma"/>
                <a:cs typeface="Tahoma"/>
              </a:rPr>
              <a:t>Принять меры </a:t>
            </a:r>
            <a:r>
              <a:rPr sz="1700" b="1" dirty="0">
                <a:latin typeface="Tahoma"/>
                <a:cs typeface="Tahoma"/>
              </a:rPr>
              <a:t>по эвакуации людей, а при </a:t>
            </a:r>
            <a:r>
              <a:rPr sz="1700" b="1" spc="5" dirty="0">
                <a:latin typeface="Tahoma"/>
                <a:cs typeface="Tahoma"/>
              </a:rPr>
              <a:t> </a:t>
            </a:r>
            <a:r>
              <a:rPr sz="1700" b="1" spc="120" dirty="0">
                <a:latin typeface="Tahoma"/>
                <a:cs typeface="Tahoma"/>
              </a:rPr>
              <a:t>условии </a:t>
            </a:r>
            <a:r>
              <a:rPr sz="1700" b="1" spc="125" dirty="0">
                <a:latin typeface="Tahoma"/>
                <a:cs typeface="Tahoma"/>
              </a:rPr>
              <a:t>отсутствия </a:t>
            </a:r>
            <a:r>
              <a:rPr sz="1700" b="1" spc="114" dirty="0">
                <a:latin typeface="Tahoma"/>
                <a:cs typeface="Tahoma"/>
              </a:rPr>
              <a:t>угрозы</a:t>
            </a:r>
            <a:r>
              <a:rPr sz="1700" b="1" spc="120" dirty="0">
                <a:latin typeface="Tahoma"/>
                <a:cs typeface="Tahoma"/>
              </a:rPr>
              <a:t> </a:t>
            </a:r>
            <a:r>
              <a:rPr sz="1700" b="1" spc="114" dirty="0">
                <a:latin typeface="Tahoma"/>
                <a:cs typeface="Tahoma"/>
              </a:rPr>
              <a:t>жизни</a:t>
            </a:r>
            <a:r>
              <a:rPr sz="1700" b="1" spc="12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и </a:t>
            </a:r>
            <a:r>
              <a:rPr sz="1700" b="1" spc="5" dirty="0">
                <a:latin typeface="Tahoma"/>
                <a:cs typeface="Tahoma"/>
              </a:rPr>
              <a:t> </a:t>
            </a:r>
            <a:r>
              <a:rPr sz="1700" b="1" spc="-5" dirty="0">
                <a:latin typeface="Tahoma"/>
                <a:cs typeface="Tahoma"/>
              </a:rPr>
              <a:t>здоровью</a:t>
            </a:r>
            <a:r>
              <a:rPr sz="1700" b="1" spc="-15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людей</a:t>
            </a:r>
            <a:r>
              <a:rPr sz="1700" b="1" spc="-15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меры</a:t>
            </a:r>
            <a:r>
              <a:rPr sz="1700" b="1" spc="-15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по</a:t>
            </a:r>
            <a:r>
              <a:rPr sz="1700" b="1" spc="-15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тушению</a:t>
            </a:r>
            <a:r>
              <a:rPr sz="1700" b="1" spc="-155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пожара  в</a:t>
            </a:r>
            <a:r>
              <a:rPr sz="1700" b="1" spc="-200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начальной</a:t>
            </a:r>
            <a:r>
              <a:rPr sz="1700" b="1" spc="-204" dirty="0">
                <a:latin typeface="Tahoma"/>
                <a:cs typeface="Tahoma"/>
              </a:rPr>
              <a:t> </a:t>
            </a:r>
            <a:r>
              <a:rPr sz="1700" b="1" dirty="0">
                <a:latin typeface="Tahoma"/>
                <a:cs typeface="Tahoma"/>
              </a:rPr>
              <a:t>стадии.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62" name="object 62"/>
          <p:cNvSpPr txBox="1"/>
          <p:nvPr/>
        </p:nvSpPr>
        <p:spPr>
          <a:xfrm>
            <a:off x="8935377" y="7459194"/>
            <a:ext cx="3202940" cy="63690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365125" marR="5080" indent="-353060">
              <a:lnSpc>
                <a:spcPct val="100600"/>
              </a:lnSpc>
              <a:spcBef>
                <a:spcPts val="85"/>
              </a:spcBef>
            </a:pPr>
            <a:r>
              <a:rPr sz="2000" b="1" dirty="0">
                <a:solidFill>
                  <a:srgbClr val="D8821F"/>
                </a:solidFill>
                <a:latin typeface="Tahoma"/>
                <a:cs typeface="Tahoma"/>
              </a:rPr>
              <a:t>4.</a:t>
            </a:r>
            <a:r>
              <a:rPr sz="2000" b="1" spc="-50" dirty="0">
                <a:solidFill>
                  <a:srgbClr val="D8821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8821F"/>
                </a:solidFill>
                <a:latin typeface="Tahoma"/>
                <a:cs typeface="Tahoma"/>
              </a:rPr>
              <a:t>ВСТРЕЧА</a:t>
            </a:r>
            <a:r>
              <a:rPr sz="2000" b="1" spc="-50" dirty="0">
                <a:solidFill>
                  <a:srgbClr val="D8821F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8821F"/>
                </a:solidFill>
                <a:latin typeface="Tahoma"/>
                <a:cs typeface="Tahoma"/>
              </a:rPr>
              <a:t>ПОЖАРНЫХ </a:t>
            </a:r>
            <a:r>
              <a:rPr sz="2000" b="1" spc="-570" dirty="0">
                <a:solidFill>
                  <a:srgbClr val="D8821F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8821F"/>
                </a:solidFill>
                <a:latin typeface="Tahoma"/>
                <a:cs typeface="Tahoma"/>
              </a:rPr>
              <a:t>ПОДРАЗДЕЛЕНИЙ:</a:t>
            </a:r>
            <a:endParaRPr sz="200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087" y="197"/>
            <a:ext cx="15120619" cy="10692130"/>
            <a:chOff x="-2087" y="197"/>
            <a:chExt cx="15120619" cy="10692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7"/>
              <a:ext cx="15117916" cy="1069180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2087" y="197"/>
              <a:ext cx="15120619" cy="1332230"/>
            </a:xfrm>
            <a:custGeom>
              <a:avLst/>
              <a:gdLst/>
              <a:ahLst/>
              <a:cxnLst/>
              <a:rect l="l" t="t" r="r" b="b"/>
              <a:pathLst>
                <a:path w="15120619" h="1332230">
                  <a:moveTo>
                    <a:pt x="15120000" y="0"/>
                  </a:moveTo>
                  <a:lnTo>
                    <a:pt x="0" y="0"/>
                  </a:lnTo>
                  <a:lnTo>
                    <a:pt x="0" y="1332000"/>
                  </a:lnTo>
                  <a:lnTo>
                    <a:pt x="14453999" y="1332000"/>
                  </a:lnTo>
                  <a:lnTo>
                    <a:pt x="14501380" y="1330319"/>
                  </a:lnTo>
                  <a:lnTo>
                    <a:pt x="14547891" y="1325354"/>
                  </a:lnTo>
                  <a:lnTo>
                    <a:pt x="14593417" y="1317220"/>
                  </a:lnTo>
                  <a:lnTo>
                    <a:pt x="14637843" y="1306032"/>
                  </a:lnTo>
                  <a:lnTo>
                    <a:pt x="14681053" y="1291904"/>
                  </a:lnTo>
                  <a:lnTo>
                    <a:pt x="14722933" y="1274952"/>
                  </a:lnTo>
                  <a:lnTo>
                    <a:pt x="14763369" y="1255290"/>
                  </a:lnTo>
                  <a:lnTo>
                    <a:pt x="14802244" y="1233033"/>
                  </a:lnTo>
                  <a:lnTo>
                    <a:pt x="14839444" y="1208297"/>
                  </a:lnTo>
                  <a:lnTo>
                    <a:pt x="14874854" y="1181196"/>
                  </a:lnTo>
                  <a:lnTo>
                    <a:pt x="14908359" y="1151845"/>
                  </a:lnTo>
                  <a:lnTo>
                    <a:pt x="14939845" y="1120360"/>
                  </a:lnTo>
                  <a:lnTo>
                    <a:pt x="14969196" y="1086855"/>
                  </a:lnTo>
                  <a:lnTo>
                    <a:pt x="14996297" y="1051445"/>
                  </a:lnTo>
                  <a:lnTo>
                    <a:pt x="15021033" y="1014245"/>
                  </a:lnTo>
                  <a:lnTo>
                    <a:pt x="15043289" y="975369"/>
                  </a:lnTo>
                  <a:lnTo>
                    <a:pt x="15062951" y="934934"/>
                  </a:lnTo>
                  <a:lnTo>
                    <a:pt x="15079904" y="893054"/>
                  </a:lnTo>
                  <a:lnTo>
                    <a:pt x="15094032" y="849844"/>
                  </a:lnTo>
                  <a:lnTo>
                    <a:pt x="15105220" y="805418"/>
                  </a:lnTo>
                  <a:lnTo>
                    <a:pt x="15113354" y="759893"/>
                  </a:lnTo>
                  <a:lnTo>
                    <a:pt x="15118319" y="713382"/>
                  </a:lnTo>
                  <a:lnTo>
                    <a:pt x="15120000" y="666000"/>
                  </a:lnTo>
                  <a:lnTo>
                    <a:pt x="15120000" y="0"/>
                  </a:lnTo>
                  <a:close/>
                </a:path>
              </a:pathLst>
            </a:custGeom>
            <a:solidFill>
              <a:srgbClr val="F2AE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428700" y="465843"/>
            <a:ext cx="12340590" cy="617855"/>
          </a:xfrm>
          <a:prstGeom prst="rect">
            <a:avLst/>
          </a:prstGeom>
          <a:solidFill>
            <a:srgbClr val="000000">
              <a:alpha val="27799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125095">
              <a:lnSpc>
                <a:spcPts val="3900"/>
              </a:lnSpc>
            </a:pPr>
            <a:r>
              <a:rPr sz="3300" spc="-45" dirty="0"/>
              <a:t>ЧРЕЗВЫЧАЙНЫЕ</a:t>
            </a:r>
            <a:r>
              <a:rPr sz="3300" spc="-20" dirty="0"/>
              <a:t> </a:t>
            </a:r>
            <a:r>
              <a:rPr sz="3300" spc="-45" dirty="0"/>
              <a:t>СИТУАЦИИ</a:t>
            </a:r>
            <a:r>
              <a:rPr sz="3300" spc="-20" dirty="0"/>
              <a:t> </a:t>
            </a:r>
            <a:r>
              <a:rPr sz="3300" spc="-45" dirty="0"/>
              <a:t>ТЕХНОГЕННОГО</a:t>
            </a:r>
            <a:r>
              <a:rPr sz="3300" spc="-20" dirty="0"/>
              <a:t> </a:t>
            </a:r>
            <a:r>
              <a:rPr sz="3300" spc="-40" dirty="0"/>
              <a:t>ХАРАКТЕРА</a:t>
            </a:r>
            <a:endParaRPr sz="3300"/>
          </a:p>
        </p:txBody>
      </p:sp>
      <p:grpSp>
        <p:nvGrpSpPr>
          <p:cNvPr id="6" name="object 6"/>
          <p:cNvGrpSpPr/>
          <p:nvPr/>
        </p:nvGrpSpPr>
        <p:grpSpPr>
          <a:xfrm>
            <a:off x="46137" y="2052978"/>
            <a:ext cx="9161780" cy="8639175"/>
            <a:chOff x="46137" y="2052978"/>
            <a:chExt cx="9161780" cy="8639175"/>
          </a:xfrm>
        </p:grpSpPr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37" y="2090469"/>
              <a:ext cx="9161495" cy="860153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175060" y="2052978"/>
              <a:ext cx="6300470" cy="8460105"/>
            </a:xfrm>
            <a:custGeom>
              <a:avLst/>
              <a:gdLst/>
              <a:ahLst/>
              <a:cxnLst/>
              <a:rect l="l" t="t" r="r" b="b"/>
              <a:pathLst>
                <a:path w="6300470" h="8460105">
                  <a:moveTo>
                    <a:pt x="6120000" y="0"/>
                  </a:moveTo>
                  <a:lnTo>
                    <a:pt x="179997" y="0"/>
                  </a:lnTo>
                  <a:lnTo>
                    <a:pt x="132290" y="6458"/>
                  </a:lnTo>
                  <a:lnTo>
                    <a:pt x="89332" y="24666"/>
                  </a:lnTo>
                  <a:lnTo>
                    <a:pt x="52874" y="52875"/>
                  </a:lnTo>
                  <a:lnTo>
                    <a:pt x="24666" y="89333"/>
                  </a:lnTo>
                  <a:lnTo>
                    <a:pt x="6458" y="132292"/>
                  </a:lnTo>
                  <a:lnTo>
                    <a:pt x="0" y="180000"/>
                  </a:lnTo>
                  <a:lnTo>
                    <a:pt x="0" y="8279999"/>
                  </a:lnTo>
                  <a:lnTo>
                    <a:pt x="6458" y="8327708"/>
                  </a:lnTo>
                  <a:lnTo>
                    <a:pt x="24666" y="8370666"/>
                  </a:lnTo>
                  <a:lnTo>
                    <a:pt x="52874" y="8407125"/>
                  </a:lnTo>
                  <a:lnTo>
                    <a:pt x="89332" y="8435334"/>
                  </a:lnTo>
                  <a:lnTo>
                    <a:pt x="132290" y="8453542"/>
                  </a:lnTo>
                  <a:lnTo>
                    <a:pt x="179997" y="8460000"/>
                  </a:lnTo>
                  <a:lnTo>
                    <a:pt x="6120000" y="8460000"/>
                  </a:lnTo>
                  <a:lnTo>
                    <a:pt x="6167708" y="8453542"/>
                  </a:lnTo>
                  <a:lnTo>
                    <a:pt x="6210666" y="8435334"/>
                  </a:lnTo>
                  <a:lnTo>
                    <a:pt x="6247123" y="8407125"/>
                  </a:lnTo>
                  <a:lnTo>
                    <a:pt x="6275330" y="8370666"/>
                  </a:lnTo>
                  <a:lnTo>
                    <a:pt x="6293538" y="8327708"/>
                  </a:lnTo>
                  <a:lnTo>
                    <a:pt x="6299996" y="8279999"/>
                  </a:lnTo>
                  <a:lnTo>
                    <a:pt x="6299996" y="180000"/>
                  </a:lnTo>
                  <a:lnTo>
                    <a:pt x="6293538" y="132292"/>
                  </a:lnTo>
                  <a:lnTo>
                    <a:pt x="6275330" y="89333"/>
                  </a:lnTo>
                  <a:lnTo>
                    <a:pt x="6247123" y="52875"/>
                  </a:lnTo>
                  <a:lnTo>
                    <a:pt x="6210666" y="24666"/>
                  </a:lnTo>
                  <a:lnTo>
                    <a:pt x="6167708" y="6458"/>
                  </a:lnTo>
                  <a:lnTo>
                    <a:pt x="6120000" y="0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16179" y="2213948"/>
            <a:ext cx="5824855" cy="63690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423670" marR="5080" indent="-1411605">
              <a:lnSpc>
                <a:spcPct val="100600"/>
              </a:lnSpc>
              <a:spcBef>
                <a:spcPts val="85"/>
              </a:spcBef>
            </a:pP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ВЫБРОС</a:t>
            </a:r>
            <a:r>
              <a:rPr sz="2000" b="1" spc="-2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(РАЗЛИВ)</a:t>
            </a:r>
            <a:r>
              <a:rPr sz="2000" b="1" spc="-2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АВАРИЙНО</a:t>
            </a:r>
            <a:r>
              <a:rPr sz="2000" b="1" spc="-2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ХИМИЧЕСКИ </a:t>
            </a:r>
            <a:r>
              <a:rPr sz="2000" b="1" spc="-57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ОПАСНОГО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ВЕЩЕСТВА</a:t>
            </a:r>
            <a:endParaRPr sz="2000">
              <a:latin typeface="Tahoma"/>
              <a:cs typeface="Tahoma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56090" y="2048108"/>
            <a:ext cx="14580869" cy="3960495"/>
            <a:chOff x="356090" y="2048108"/>
            <a:chExt cx="14580869" cy="3960495"/>
          </a:xfrm>
        </p:grpSpPr>
        <p:sp>
          <p:nvSpPr>
            <p:cNvPr id="11" name="object 11"/>
            <p:cNvSpPr/>
            <p:nvPr/>
          </p:nvSpPr>
          <p:spPr>
            <a:xfrm>
              <a:off x="6836609" y="2048108"/>
              <a:ext cx="8100059" cy="3960495"/>
            </a:xfrm>
            <a:custGeom>
              <a:avLst/>
              <a:gdLst/>
              <a:ahLst/>
              <a:cxnLst/>
              <a:rect l="l" t="t" r="r" b="b"/>
              <a:pathLst>
                <a:path w="8100059" h="3960495">
                  <a:moveTo>
                    <a:pt x="7919999" y="0"/>
                  </a:moveTo>
                  <a:lnTo>
                    <a:pt x="179999" y="0"/>
                  </a:lnTo>
                  <a:lnTo>
                    <a:pt x="132289" y="6458"/>
                  </a:lnTo>
                  <a:lnTo>
                    <a:pt x="89331" y="24666"/>
                  </a:lnTo>
                  <a:lnTo>
                    <a:pt x="52873" y="52875"/>
                  </a:lnTo>
                  <a:lnTo>
                    <a:pt x="24665" y="89333"/>
                  </a:lnTo>
                  <a:lnTo>
                    <a:pt x="6458" y="132291"/>
                  </a:lnTo>
                  <a:lnTo>
                    <a:pt x="0" y="179999"/>
                  </a:lnTo>
                  <a:lnTo>
                    <a:pt x="0" y="3780000"/>
                  </a:lnTo>
                  <a:lnTo>
                    <a:pt x="6458" y="3827708"/>
                  </a:lnTo>
                  <a:lnTo>
                    <a:pt x="24665" y="3870666"/>
                  </a:lnTo>
                  <a:lnTo>
                    <a:pt x="52873" y="3907124"/>
                  </a:lnTo>
                  <a:lnTo>
                    <a:pt x="89331" y="3935333"/>
                  </a:lnTo>
                  <a:lnTo>
                    <a:pt x="132289" y="3953541"/>
                  </a:lnTo>
                  <a:lnTo>
                    <a:pt x="179999" y="3959999"/>
                  </a:lnTo>
                  <a:lnTo>
                    <a:pt x="7919999" y="3959999"/>
                  </a:lnTo>
                  <a:lnTo>
                    <a:pt x="7967707" y="3953541"/>
                  </a:lnTo>
                  <a:lnTo>
                    <a:pt x="8010666" y="3935333"/>
                  </a:lnTo>
                  <a:lnTo>
                    <a:pt x="8047124" y="3907124"/>
                  </a:lnTo>
                  <a:lnTo>
                    <a:pt x="8075332" y="3870666"/>
                  </a:lnTo>
                  <a:lnTo>
                    <a:pt x="8093540" y="3827708"/>
                  </a:lnTo>
                  <a:lnTo>
                    <a:pt x="8099999" y="3780000"/>
                  </a:lnTo>
                  <a:lnTo>
                    <a:pt x="8099999" y="179999"/>
                  </a:lnTo>
                  <a:lnTo>
                    <a:pt x="8093540" y="132291"/>
                  </a:lnTo>
                  <a:lnTo>
                    <a:pt x="8075332" y="89333"/>
                  </a:lnTo>
                  <a:lnTo>
                    <a:pt x="8047124" y="52875"/>
                  </a:lnTo>
                  <a:lnTo>
                    <a:pt x="8010666" y="24666"/>
                  </a:lnTo>
                  <a:lnTo>
                    <a:pt x="7967707" y="6458"/>
                  </a:lnTo>
                  <a:lnTo>
                    <a:pt x="7919999" y="0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383104" y="3014719"/>
              <a:ext cx="486409" cy="486409"/>
            </a:xfrm>
            <a:custGeom>
              <a:avLst/>
              <a:gdLst/>
              <a:ahLst/>
              <a:cxnLst/>
              <a:rect l="l" t="t" r="r" b="b"/>
              <a:pathLst>
                <a:path w="486409" h="486410">
                  <a:moveTo>
                    <a:pt x="478735" y="0"/>
                  </a:moveTo>
                  <a:lnTo>
                    <a:pt x="7246" y="0"/>
                  </a:lnTo>
                  <a:lnTo>
                    <a:pt x="0" y="7246"/>
                  </a:lnTo>
                  <a:lnTo>
                    <a:pt x="0" y="478727"/>
                  </a:lnTo>
                  <a:lnTo>
                    <a:pt x="7246" y="485974"/>
                  </a:lnTo>
                  <a:lnTo>
                    <a:pt x="478735" y="485974"/>
                  </a:lnTo>
                  <a:lnTo>
                    <a:pt x="486011" y="478727"/>
                  </a:lnTo>
                  <a:lnTo>
                    <a:pt x="486011" y="469793"/>
                  </a:lnTo>
                  <a:lnTo>
                    <a:pt x="486011" y="7246"/>
                  </a:lnTo>
                  <a:lnTo>
                    <a:pt x="47873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56090" y="2987705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5" h="540385">
                  <a:moveTo>
                    <a:pt x="496825" y="0"/>
                  </a:moveTo>
                  <a:lnTo>
                    <a:pt x="43214" y="0"/>
                  </a:lnTo>
                  <a:lnTo>
                    <a:pt x="26393" y="3395"/>
                  </a:lnTo>
                  <a:lnTo>
                    <a:pt x="12656" y="12655"/>
                  </a:lnTo>
                  <a:lnTo>
                    <a:pt x="3395" y="26387"/>
                  </a:lnTo>
                  <a:lnTo>
                    <a:pt x="0" y="43202"/>
                  </a:lnTo>
                  <a:lnTo>
                    <a:pt x="0" y="496807"/>
                  </a:lnTo>
                  <a:lnTo>
                    <a:pt x="3395" y="513617"/>
                  </a:lnTo>
                  <a:lnTo>
                    <a:pt x="12656" y="527347"/>
                  </a:lnTo>
                  <a:lnTo>
                    <a:pt x="26393" y="536605"/>
                  </a:lnTo>
                  <a:lnTo>
                    <a:pt x="43214" y="540000"/>
                  </a:lnTo>
                  <a:lnTo>
                    <a:pt x="496825" y="540000"/>
                  </a:lnTo>
                  <a:lnTo>
                    <a:pt x="513633" y="536605"/>
                  </a:lnTo>
                  <a:lnTo>
                    <a:pt x="527356" y="527347"/>
                  </a:lnTo>
                  <a:lnTo>
                    <a:pt x="536608" y="513617"/>
                  </a:lnTo>
                  <a:lnTo>
                    <a:pt x="536735" y="512988"/>
                  </a:lnTo>
                  <a:lnTo>
                    <a:pt x="34260" y="512988"/>
                  </a:lnTo>
                  <a:lnTo>
                    <a:pt x="27014" y="505741"/>
                  </a:lnTo>
                  <a:lnTo>
                    <a:pt x="27014" y="34260"/>
                  </a:lnTo>
                  <a:lnTo>
                    <a:pt x="34260" y="27014"/>
                  </a:lnTo>
                  <a:lnTo>
                    <a:pt x="536734" y="27014"/>
                  </a:lnTo>
                  <a:lnTo>
                    <a:pt x="536608" y="26387"/>
                  </a:lnTo>
                  <a:lnTo>
                    <a:pt x="527356" y="12655"/>
                  </a:lnTo>
                  <a:lnTo>
                    <a:pt x="513633" y="3395"/>
                  </a:lnTo>
                  <a:lnTo>
                    <a:pt x="496825" y="0"/>
                  </a:lnTo>
                  <a:close/>
                </a:path>
                <a:path w="540385" h="540385">
                  <a:moveTo>
                    <a:pt x="536734" y="27014"/>
                  </a:moveTo>
                  <a:lnTo>
                    <a:pt x="505749" y="27014"/>
                  </a:lnTo>
                  <a:lnTo>
                    <a:pt x="513025" y="34260"/>
                  </a:lnTo>
                  <a:lnTo>
                    <a:pt x="513025" y="505741"/>
                  </a:lnTo>
                  <a:lnTo>
                    <a:pt x="505749" y="512988"/>
                  </a:lnTo>
                  <a:lnTo>
                    <a:pt x="536735" y="512988"/>
                  </a:lnTo>
                  <a:lnTo>
                    <a:pt x="540000" y="496807"/>
                  </a:lnTo>
                  <a:lnTo>
                    <a:pt x="540000" y="43202"/>
                  </a:lnTo>
                  <a:lnTo>
                    <a:pt x="536734" y="2701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4" name="object 14"/>
          <p:cNvSpPr txBox="1"/>
          <p:nvPr/>
        </p:nvSpPr>
        <p:spPr>
          <a:xfrm>
            <a:off x="469569" y="3065033"/>
            <a:ext cx="304800" cy="3606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200" b="1" dirty="0">
                <a:solidFill>
                  <a:srgbClr val="83837F"/>
                </a:solidFill>
                <a:latin typeface="Arial"/>
                <a:cs typeface="Arial"/>
              </a:rPr>
              <a:t>Cl</a:t>
            </a:r>
            <a:endParaRPr sz="2200">
              <a:latin typeface="Arial"/>
              <a:cs typeface="Arial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48609" y="3617698"/>
            <a:ext cx="5784850" cy="15265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  <a:tab pos="241935" algn="l"/>
              </a:tabLst>
            </a:pPr>
            <a:r>
              <a:rPr sz="1400" dirty="0">
                <a:latin typeface="Tahoma"/>
                <a:cs typeface="Tahoma"/>
              </a:rPr>
              <a:t>защитить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квартиру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от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проникновения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паров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хлора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(заклеить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окна, </a:t>
            </a:r>
            <a:r>
              <a:rPr sz="1400" spc="-4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щели</a:t>
            </a:r>
            <a:r>
              <a:rPr sz="1400" spc="-5" dirty="0">
                <a:latin typeface="Tahoma"/>
                <a:cs typeface="Tahoma"/>
              </a:rPr>
              <a:t> в</a:t>
            </a:r>
            <a:r>
              <a:rPr sz="1400" dirty="0">
                <a:latin typeface="Tahoma"/>
                <a:cs typeface="Tahoma"/>
              </a:rPr>
              <a:t> дверях,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вентиляционные отверстия;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Char char="•"/>
              <a:tabLst>
                <a:tab pos="240665" algn="l"/>
                <a:tab pos="241935" algn="l"/>
              </a:tabLst>
            </a:pPr>
            <a:r>
              <a:rPr sz="1400" dirty="0">
                <a:latin typeface="Tahoma"/>
                <a:cs typeface="Tahoma"/>
              </a:rPr>
              <a:t>подняться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на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верхние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этажи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высоких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зданий;</a:t>
            </a:r>
            <a:endParaRPr sz="1400">
              <a:latin typeface="Tahoma"/>
              <a:cs typeface="Tahoma"/>
            </a:endParaRPr>
          </a:p>
          <a:p>
            <a:pPr marL="241300" marR="442595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935" algn="l"/>
              </a:tabLst>
            </a:pPr>
            <a:r>
              <a:rPr sz="1400" dirty="0">
                <a:latin typeface="Tahoma"/>
                <a:cs typeface="Tahoma"/>
              </a:rPr>
              <a:t>надеть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противогаз,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респиратор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или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ватно-марлевую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повязку, </a:t>
            </a:r>
            <a:r>
              <a:rPr sz="1400" spc="-4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смоченную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2%-м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раствором питьевой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соды;</a:t>
            </a:r>
            <a:endParaRPr sz="1400">
              <a:latin typeface="Tahoma"/>
              <a:cs typeface="Tahoma"/>
            </a:endParaRPr>
          </a:p>
          <a:p>
            <a:pPr marL="240665" marR="285115" indent="-228600">
              <a:lnSpc>
                <a:spcPct val="100000"/>
              </a:lnSpc>
              <a:spcBef>
                <a:spcPts val="20"/>
              </a:spcBef>
              <a:buChar char="•"/>
              <a:tabLst>
                <a:tab pos="240665" algn="l"/>
                <a:tab pos="241935" algn="l"/>
              </a:tabLst>
            </a:pPr>
            <a:r>
              <a:rPr sz="1400" dirty="0">
                <a:latin typeface="Tahoma"/>
                <a:cs typeface="Tahoma"/>
              </a:rPr>
              <a:t>выходить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из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зоны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заражения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возвышенным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местам,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избегая </a:t>
            </a:r>
            <a:r>
              <a:rPr sz="1400" spc="-4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низин,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оврагов,</a:t>
            </a:r>
            <a:r>
              <a:rPr sz="1400" spc="-5" dirty="0">
                <a:latin typeface="Tahoma"/>
                <a:cs typeface="Tahoma"/>
              </a:rPr>
              <a:t> в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направлении,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перпендикулярном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ветру.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16" name="object 16"/>
          <p:cNvGrpSpPr/>
          <p:nvPr/>
        </p:nvGrpSpPr>
        <p:grpSpPr>
          <a:xfrm>
            <a:off x="363995" y="6607259"/>
            <a:ext cx="540385" cy="540385"/>
            <a:chOff x="363995" y="6607259"/>
            <a:chExt cx="540385" cy="540385"/>
          </a:xfrm>
        </p:grpSpPr>
        <p:sp>
          <p:nvSpPr>
            <p:cNvPr id="17" name="object 17"/>
            <p:cNvSpPr/>
            <p:nvPr/>
          </p:nvSpPr>
          <p:spPr>
            <a:xfrm>
              <a:off x="391010" y="6634273"/>
              <a:ext cx="486409" cy="486409"/>
            </a:xfrm>
            <a:custGeom>
              <a:avLst/>
              <a:gdLst/>
              <a:ahLst/>
              <a:cxnLst/>
              <a:rect l="l" t="t" r="r" b="b"/>
              <a:pathLst>
                <a:path w="486409" h="486409">
                  <a:moveTo>
                    <a:pt x="478739" y="0"/>
                  </a:moveTo>
                  <a:lnTo>
                    <a:pt x="7250" y="0"/>
                  </a:lnTo>
                  <a:lnTo>
                    <a:pt x="0" y="7247"/>
                  </a:lnTo>
                  <a:lnTo>
                    <a:pt x="0" y="478729"/>
                  </a:lnTo>
                  <a:lnTo>
                    <a:pt x="7250" y="485975"/>
                  </a:lnTo>
                  <a:lnTo>
                    <a:pt x="478739" y="485975"/>
                  </a:lnTo>
                  <a:lnTo>
                    <a:pt x="486015" y="478729"/>
                  </a:lnTo>
                  <a:lnTo>
                    <a:pt x="486015" y="469793"/>
                  </a:lnTo>
                  <a:lnTo>
                    <a:pt x="486015" y="7247"/>
                  </a:lnTo>
                  <a:lnTo>
                    <a:pt x="47873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363995" y="6607259"/>
              <a:ext cx="540385" cy="540385"/>
            </a:xfrm>
            <a:custGeom>
              <a:avLst/>
              <a:gdLst/>
              <a:ahLst/>
              <a:cxnLst/>
              <a:rect l="l" t="t" r="r" b="b"/>
              <a:pathLst>
                <a:path w="540385" h="540384">
                  <a:moveTo>
                    <a:pt x="496825" y="0"/>
                  </a:moveTo>
                  <a:lnTo>
                    <a:pt x="43218" y="0"/>
                  </a:lnTo>
                  <a:lnTo>
                    <a:pt x="26394" y="3395"/>
                  </a:lnTo>
                  <a:lnTo>
                    <a:pt x="12656" y="12655"/>
                  </a:lnTo>
                  <a:lnTo>
                    <a:pt x="3395" y="26388"/>
                  </a:lnTo>
                  <a:lnTo>
                    <a:pt x="0" y="43204"/>
                  </a:lnTo>
                  <a:lnTo>
                    <a:pt x="0" y="496807"/>
                  </a:lnTo>
                  <a:lnTo>
                    <a:pt x="3395" y="513618"/>
                  </a:lnTo>
                  <a:lnTo>
                    <a:pt x="12656" y="527347"/>
                  </a:lnTo>
                  <a:lnTo>
                    <a:pt x="26394" y="536605"/>
                  </a:lnTo>
                  <a:lnTo>
                    <a:pt x="43218" y="540000"/>
                  </a:lnTo>
                  <a:lnTo>
                    <a:pt x="496825" y="540000"/>
                  </a:lnTo>
                  <a:lnTo>
                    <a:pt x="513634" y="536605"/>
                  </a:lnTo>
                  <a:lnTo>
                    <a:pt x="527357" y="527347"/>
                  </a:lnTo>
                  <a:lnTo>
                    <a:pt x="536608" y="513618"/>
                  </a:lnTo>
                  <a:lnTo>
                    <a:pt x="536735" y="512989"/>
                  </a:lnTo>
                  <a:lnTo>
                    <a:pt x="34264" y="512989"/>
                  </a:lnTo>
                  <a:lnTo>
                    <a:pt x="27014" y="505743"/>
                  </a:lnTo>
                  <a:lnTo>
                    <a:pt x="27014" y="34262"/>
                  </a:lnTo>
                  <a:lnTo>
                    <a:pt x="34264" y="27014"/>
                  </a:lnTo>
                  <a:lnTo>
                    <a:pt x="536734" y="27014"/>
                  </a:lnTo>
                  <a:lnTo>
                    <a:pt x="536608" y="26388"/>
                  </a:lnTo>
                  <a:lnTo>
                    <a:pt x="527357" y="12655"/>
                  </a:lnTo>
                  <a:lnTo>
                    <a:pt x="513634" y="3395"/>
                  </a:lnTo>
                  <a:lnTo>
                    <a:pt x="496825" y="0"/>
                  </a:lnTo>
                  <a:close/>
                </a:path>
                <a:path w="540385" h="540384">
                  <a:moveTo>
                    <a:pt x="536734" y="27014"/>
                  </a:moveTo>
                  <a:lnTo>
                    <a:pt x="505753" y="27014"/>
                  </a:lnTo>
                  <a:lnTo>
                    <a:pt x="513029" y="34262"/>
                  </a:lnTo>
                  <a:lnTo>
                    <a:pt x="513029" y="505743"/>
                  </a:lnTo>
                  <a:lnTo>
                    <a:pt x="505753" y="512989"/>
                  </a:lnTo>
                  <a:lnTo>
                    <a:pt x="536735" y="512989"/>
                  </a:lnTo>
                  <a:lnTo>
                    <a:pt x="540000" y="496807"/>
                  </a:lnTo>
                  <a:lnTo>
                    <a:pt x="540000" y="43204"/>
                  </a:lnTo>
                  <a:lnTo>
                    <a:pt x="536734" y="2701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427320" y="6714204"/>
            <a:ext cx="434975" cy="320675"/>
          </a:xfrm>
          <a:prstGeom prst="rect">
            <a:avLst/>
          </a:prstGeom>
        </p:spPr>
        <p:txBody>
          <a:bodyPr vert="horz" wrap="square" lIns="0" tIns="1651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0"/>
              </a:spcBef>
            </a:pPr>
            <a:r>
              <a:rPr sz="1900" b="1" spc="20" dirty="0">
                <a:solidFill>
                  <a:srgbClr val="83837F"/>
                </a:solidFill>
                <a:latin typeface="Arial"/>
                <a:cs typeface="Arial"/>
              </a:rPr>
              <a:t>NH</a:t>
            </a:r>
            <a:r>
              <a:rPr sz="750" b="1" spc="10" dirty="0">
                <a:solidFill>
                  <a:srgbClr val="83837F"/>
                </a:solidFill>
                <a:latin typeface="Arial"/>
                <a:cs typeface="Arial"/>
              </a:rPr>
              <a:t>3</a:t>
            </a:r>
            <a:endParaRPr sz="750">
              <a:latin typeface="Arial"/>
              <a:cs typeface="Arial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1013105" y="6722006"/>
            <a:ext cx="3481704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71650" algn="l"/>
              </a:tabLst>
            </a:pPr>
            <a:r>
              <a:rPr sz="1700" b="1" dirty="0">
                <a:solidFill>
                  <a:srgbClr val="D98429"/>
                </a:solidFill>
                <a:latin typeface="Tahoma"/>
                <a:cs typeface="Tahoma"/>
              </a:rPr>
              <a:t>АММИАК	</a:t>
            </a:r>
            <a:r>
              <a:rPr sz="1700" b="1" spc="-5" dirty="0">
                <a:solidFill>
                  <a:srgbClr val="D98429"/>
                </a:solidFill>
                <a:latin typeface="Tahoma"/>
                <a:cs typeface="Tahoma"/>
              </a:rPr>
              <a:t>НЕОБХОДИМО:</a:t>
            </a:r>
            <a:endParaRPr sz="1700">
              <a:latin typeface="Tahoma"/>
              <a:cs typeface="Tahoma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348786" y="7253399"/>
            <a:ext cx="5764530" cy="195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 indent="-228600">
              <a:lnSpc>
                <a:spcPct val="100000"/>
              </a:lnSpc>
              <a:spcBef>
                <a:spcPts val="100"/>
              </a:spcBef>
              <a:buChar char="•"/>
              <a:tabLst>
                <a:tab pos="240665" algn="l"/>
                <a:tab pos="241935" algn="l"/>
              </a:tabLst>
            </a:pPr>
            <a:r>
              <a:rPr sz="1400" dirty="0">
                <a:latin typeface="Tahoma"/>
                <a:cs typeface="Tahoma"/>
              </a:rPr>
              <a:t>надеть средства индивидуальной защиты: противогаз, 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противогазовый респиратор или ватно-марлевую повязку, 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смоченную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2%-м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раствором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борной,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лимонной,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уксусной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кислоты;</a:t>
            </a:r>
            <a:endParaRPr sz="1400">
              <a:latin typeface="Tahoma"/>
              <a:cs typeface="Tahoma"/>
            </a:endParaRPr>
          </a:p>
          <a:p>
            <a:pPr marL="241300" marR="48895" indent="-228600">
              <a:lnSpc>
                <a:spcPct val="100000"/>
              </a:lnSpc>
              <a:spcBef>
                <a:spcPts val="30"/>
              </a:spcBef>
              <a:buChar char="•"/>
              <a:tabLst>
                <a:tab pos="240665" algn="l"/>
                <a:tab pos="241935" algn="l"/>
              </a:tabLst>
            </a:pPr>
            <a:r>
              <a:rPr sz="1400" dirty="0">
                <a:latin typeface="Tahoma"/>
                <a:cs typeface="Tahoma"/>
              </a:rPr>
              <a:t>покинуть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квартиру,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выключив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электроприборы,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взяв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документы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 </a:t>
            </a:r>
            <a:r>
              <a:rPr sz="1400" spc="-4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деньги;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Char char="•"/>
              <a:tabLst>
                <a:tab pos="240665" algn="l"/>
                <a:tab pos="241935" algn="l"/>
              </a:tabLst>
            </a:pPr>
            <a:r>
              <a:rPr sz="1400" dirty="0">
                <a:latin typeface="Tahoma"/>
                <a:cs typeface="Tahoma"/>
              </a:rPr>
              <a:t>спуститься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на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нижние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этажи;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Char char="•"/>
              <a:tabLst>
                <a:tab pos="240665" algn="l"/>
                <a:tab pos="241935" algn="l"/>
              </a:tabLst>
            </a:pPr>
            <a:r>
              <a:rPr sz="1400" dirty="0">
                <a:latin typeface="Tahoma"/>
                <a:cs typeface="Tahoma"/>
              </a:rPr>
              <a:t>укрыться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в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убежище,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если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такое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имеется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поблизости;</a:t>
            </a:r>
            <a:endParaRPr sz="1400">
              <a:latin typeface="Tahoma"/>
              <a:cs typeface="Tahoma"/>
            </a:endParaRPr>
          </a:p>
          <a:p>
            <a:pPr marL="240665" marR="159385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dirty="0">
                <a:latin typeface="Tahoma"/>
                <a:cs typeface="Tahoma"/>
              </a:rPr>
              <a:t>выходить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из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зоны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заражения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в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направлении,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перпендикулярном </a:t>
            </a:r>
            <a:r>
              <a:rPr sz="1400" spc="-4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ветру.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2" name="object 22"/>
          <p:cNvSpPr txBox="1">
            <a:spLocks noGrp="1"/>
          </p:cNvSpPr>
          <p:nvPr>
            <p:ph type="body" idx="1"/>
          </p:nvPr>
        </p:nvSpPr>
        <p:spPr>
          <a:prstGeom prst="rect">
            <a:avLst/>
          </a:prstGeom>
        </p:spPr>
        <p:txBody>
          <a:bodyPr vert="horz" wrap="square" lIns="0" tIns="102870" rIns="0" bIns="0" rtlCol="0">
            <a:spAutoFit/>
          </a:bodyPr>
          <a:lstStyle/>
          <a:p>
            <a:pPr marL="6650355" algn="ctr">
              <a:lnSpc>
                <a:spcPct val="100000"/>
              </a:lnSpc>
              <a:spcBef>
                <a:spcPts val="810"/>
              </a:spcBef>
            </a:pPr>
            <a:r>
              <a:rPr spc="-5" dirty="0"/>
              <a:t>РАДИОАКТИВНОЕ</a:t>
            </a:r>
            <a:r>
              <a:rPr spc="-15" dirty="0"/>
              <a:t> </a:t>
            </a:r>
            <a:r>
              <a:rPr dirty="0"/>
              <a:t>ЗАГРЯЗНЕНИЕ</a:t>
            </a:r>
            <a:r>
              <a:rPr spc="-10" dirty="0"/>
              <a:t> </a:t>
            </a:r>
            <a:r>
              <a:rPr dirty="0"/>
              <a:t>(ЗАРАЖЕНИЕ)</a:t>
            </a:r>
          </a:p>
          <a:p>
            <a:pPr marL="6609080" algn="ctr">
              <a:lnSpc>
                <a:spcPct val="100000"/>
              </a:lnSpc>
              <a:spcBef>
                <a:spcPts val="600"/>
              </a:spcBef>
            </a:pPr>
            <a:r>
              <a:rPr sz="1700" spc="-5" dirty="0"/>
              <a:t>НЕОБХОДИМО:</a:t>
            </a:r>
            <a:endParaRPr sz="1700"/>
          </a:p>
          <a:p>
            <a:pPr marL="6298565" indent="-228600">
              <a:lnSpc>
                <a:spcPct val="100000"/>
              </a:lnSpc>
              <a:spcBef>
                <a:spcPts val="660"/>
              </a:spcBef>
              <a:buChar char="•"/>
              <a:tabLst>
                <a:tab pos="6297930" algn="l"/>
                <a:tab pos="6298565" algn="l"/>
              </a:tabLst>
            </a:pP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на</a:t>
            </a:r>
            <a:r>
              <a:rPr sz="1400" b="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улице:</a:t>
            </a:r>
            <a:r>
              <a:rPr sz="1400" b="0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защитить</a:t>
            </a:r>
            <a:r>
              <a:rPr sz="1400" b="0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органы</a:t>
            </a:r>
            <a:r>
              <a:rPr sz="1400" b="0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дыхания,</a:t>
            </a:r>
            <a:r>
              <a:rPr sz="1400" b="0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укрыться</a:t>
            </a:r>
            <a:r>
              <a:rPr sz="1400" b="0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spc="-5" dirty="0">
                <a:solidFill>
                  <a:srgbClr val="000000"/>
                </a:solidFill>
                <a:latin typeface="Tahoma"/>
                <a:cs typeface="Tahoma"/>
              </a:rPr>
              <a:t>в</a:t>
            </a:r>
            <a:r>
              <a:rPr sz="1400" b="0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помещении;</a:t>
            </a:r>
            <a:endParaRPr sz="1400">
              <a:latin typeface="Tahoma"/>
              <a:cs typeface="Tahoma"/>
            </a:endParaRPr>
          </a:p>
          <a:p>
            <a:pPr marL="6298565" marR="5080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6297930" algn="l"/>
                <a:tab pos="6298565" algn="l"/>
              </a:tabLst>
            </a:pPr>
            <a:r>
              <a:rPr sz="1400" b="0" spc="-5" dirty="0">
                <a:solidFill>
                  <a:srgbClr val="000000"/>
                </a:solidFill>
                <a:latin typeface="Tahoma"/>
                <a:cs typeface="Tahoma"/>
              </a:rPr>
              <a:t>в</a:t>
            </a:r>
            <a:r>
              <a:rPr sz="1400" b="0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помещении:</a:t>
            </a:r>
            <a:r>
              <a:rPr sz="1400" b="0" spc="-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снять</a:t>
            </a:r>
            <a:r>
              <a:rPr sz="1400" b="0" spc="-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верхнюю</a:t>
            </a:r>
            <a:r>
              <a:rPr sz="1400" b="0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одежду</a:t>
            </a:r>
            <a:r>
              <a:rPr sz="1400" b="0" spc="-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и</a:t>
            </a:r>
            <a:r>
              <a:rPr sz="1400" b="0" spc="-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обувь,</a:t>
            </a:r>
            <a:r>
              <a:rPr sz="1400" b="0" spc="-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поместить</a:t>
            </a:r>
            <a:r>
              <a:rPr sz="1400" b="0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их</a:t>
            </a:r>
            <a:r>
              <a:rPr sz="1400" b="0" spc="-5" dirty="0">
                <a:solidFill>
                  <a:srgbClr val="000000"/>
                </a:solidFill>
                <a:latin typeface="Tahoma"/>
                <a:cs typeface="Tahoma"/>
              </a:rPr>
              <a:t> в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пластиковый</a:t>
            </a:r>
            <a:r>
              <a:rPr sz="1400" b="0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пакет</a:t>
            </a:r>
            <a:r>
              <a:rPr sz="1400" b="0" spc="-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и </a:t>
            </a:r>
            <a:r>
              <a:rPr sz="1400" b="0" spc="-42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принять</a:t>
            </a:r>
            <a:r>
              <a:rPr sz="1400" b="0" spc="-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душ;</a:t>
            </a:r>
            <a:endParaRPr sz="1400">
              <a:latin typeface="Tahoma"/>
              <a:cs typeface="Tahoma"/>
            </a:endParaRPr>
          </a:p>
          <a:p>
            <a:pPr marL="6298565" indent="-228600">
              <a:lnSpc>
                <a:spcPct val="100000"/>
              </a:lnSpc>
              <a:spcBef>
                <a:spcPts val="20"/>
              </a:spcBef>
              <a:buChar char="•"/>
              <a:tabLst>
                <a:tab pos="6297930" algn="l"/>
                <a:tab pos="6298565" algn="l"/>
              </a:tabLst>
            </a:pP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загерметизировать</a:t>
            </a:r>
            <a:r>
              <a:rPr sz="1400" b="0" spc="-2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окна,</a:t>
            </a:r>
            <a:r>
              <a:rPr sz="1400" b="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двери,</a:t>
            </a:r>
            <a:r>
              <a:rPr sz="1400" b="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щели</a:t>
            </a:r>
            <a:r>
              <a:rPr sz="1400" b="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и</a:t>
            </a:r>
            <a:r>
              <a:rPr sz="1400" b="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отверстия;</a:t>
            </a:r>
            <a:endParaRPr sz="1400">
              <a:latin typeface="Tahoma"/>
              <a:cs typeface="Tahoma"/>
            </a:endParaRPr>
          </a:p>
          <a:p>
            <a:pPr marL="6298565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6297930" algn="l"/>
                <a:tab pos="6298565" algn="l"/>
              </a:tabLst>
            </a:pP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постоянно</a:t>
            </a:r>
            <a:r>
              <a:rPr sz="1400" b="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слушать</a:t>
            </a:r>
            <a:r>
              <a:rPr sz="1400" b="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сообщения</a:t>
            </a:r>
            <a:r>
              <a:rPr sz="1400" b="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средств</a:t>
            </a:r>
            <a:r>
              <a:rPr sz="1400" b="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массовой</a:t>
            </a:r>
            <a:r>
              <a:rPr sz="1400" b="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информации;</a:t>
            </a:r>
            <a:endParaRPr sz="1400">
              <a:latin typeface="Tahoma"/>
              <a:cs typeface="Tahoma"/>
            </a:endParaRPr>
          </a:p>
          <a:p>
            <a:pPr marL="6298565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6297930" algn="l"/>
                <a:tab pos="6299200" algn="l"/>
              </a:tabLst>
            </a:pP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сделать</a:t>
            </a:r>
            <a:r>
              <a:rPr sz="1400" b="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запас</a:t>
            </a:r>
            <a:r>
              <a:rPr sz="1400" b="0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spc="-5" dirty="0">
                <a:solidFill>
                  <a:srgbClr val="000000"/>
                </a:solidFill>
                <a:latin typeface="Tahoma"/>
                <a:cs typeface="Tahoma"/>
              </a:rPr>
              <a:t>воды</a:t>
            </a:r>
            <a:r>
              <a:rPr sz="1400" b="0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spc="-5" dirty="0">
                <a:solidFill>
                  <a:srgbClr val="000000"/>
                </a:solidFill>
                <a:latin typeface="Tahoma"/>
                <a:cs typeface="Tahoma"/>
              </a:rPr>
              <a:t>в</a:t>
            </a:r>
            <a:r>
              <a:rPr sz="1400" b="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герметичных</a:t>
            </a:r>
            <a:r>
              <a:rPr sz="1400" b="0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емкостях;</a:t>
            </a:r>
            <a:endParaRPr sz="1400">
              <a:latin typeface="Tahoma"/>
              <a:cs typeface="Tahoma"/>
            </a:endParaRPr>
          </a:p>
          <a:p>
            <a:pPr marL="6298565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6297930" algn="l"/>
                <a:tab pos="6299200" algn="l"/>
              </a:tabLst>
            </a:pP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открытые</a:t>
            </a:r>
            <a:r>
              <a:rPr sz="1400" b="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продукты</a:t>
            </a:r>
            <a:r>
              <a:rPr sz="1400" b="0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упаковать</a:t>
            </a:r>
            <a:r>
              <a:rPr sz="1400" b="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и</a:t>
            </a:r>
            <a:r>
              <a:rPr sz="1400" b="0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поместить</a:t>
            </a:r>
            <a:r>
              <a:rPr sz="1400" b="0" spc="-15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spc="-5" dirty="0">
                <a:solidFill>
                  <a:srgbClr val="000000"/>
                </a:solidFill>
                <a:latin typeface="Tahoma"/>
                <a:cs typeface="Tahoma"/>
              </a:rPr>
              <a:t>в</a:t>
            </a:r>
            <a:r>
              <a:rPr sz="1400" b="0" spc="-10" dirty="0">
                <a:solidFill>
                  <a:srgbClr val="000000"/>
                </a:solidFill>
                <a:latin typeface="Tahoma"/>
                <a:cs typeface="Tahoma"/>
              </a:rPr>
              <a:t> </a:t>
            </a:r>
            <a:r>
              <a:rPr sz="1400" b="0" dirty="0">
                <a:solidFill>
                  <a:srgbClr val="000000"/>
                </a:solidFill>
                <a:latin typeface="Tahoma"/>
                <a:cs typeface="Tahoma"/>
              </a:rPr>
              <a:t>холодильник.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3" name="object 23"/>
          <p:cNvSpPr/>
          <p:nvPr/>
        </p:nvSpPr>
        <p:spPr>
          <a:xfrm>
            <a:off x="6842876" y="6369537"/>
            <a:ext cx="8100059" cy="4140200"/>
          </a:xfrm>
          <a:custGeom>
            <a:avLst/>
            <a:gdLst/>
            <a:ahLst/>
            <a:cxnLst/>
            <a:rect l="l" t="t" r="r" b="b"/>
            <a:pathLst>
              <a:path w="8100059" h="4140200">
                <a:moveTo>
                  <a:pt x="7919999" y="0"/>
                </a:moveTo>
                <a:lnTo>
                  <a:pt x="179995" y="0"/>
                </a:lnTo>
                <a:lnTo>
                  <a:pt x="132287" y="6458"/>
                </a:lnTo>
                <a:lnTo>
                  <a:pt x="89330" y="24666"/>
                </a:lnTo>
                <a:lnTo>
                  <a:pt x="52872" y="52875"/>
                </a:lnTo>
                <a:lnTo>
                  <a:pt x="24665" y="89333"/>
                </a:lnTo>
                <a:lnTo>
                  <a:pt x="6458" y="132292"/>
                </a:lnTo>
                <a:lnTo>
                  <a:pt x="0" y="180000"/>
                </a:lnTo>
                <a:lnTo>
                  <a:pt x="0" y="3960000"/>
                </a:lnTo>
                <a:lnTo>
                  <a:pt x="6458" y="4007708"/>
                </a:lnTo>
                <a:lnTo>
                  <a:pt x="24665" y="4050667"/>
                </a:lnTo>
                <a:lnTo>
                  <a:pt x="52872" y="4087125"/>
                </a:lnTo>
                <a:lnTo>
                  <a:pt x="89330" y="4115333"/>
                </a:lnTo>
                <a:lnTo>
                  <a:pt x="132287" y="4133542"/>
                </a:lnTo>
                <a:lnTo>
                  <a:pt x="179995" y="4140000"/>
                </a:lnTo>
                <a:lnTo>
                  <a:pt x="7919999" y="4140000"/>
                </a:lnTo>
                <a:lnTo>
                  <a:pt x="7967707" y="4133542"/>
                </a:lnTo>
                <a:lnTo>
                  <a:pt x="8010665" y="4115333"/>
                </a:lnTo>
                <a:lnTo>
                  <a:pt x="8047123" y="4087125"/>
                </a:lnTo>
                <a:lnTo>
                  <a:pt x="8075330" y="4050667"/>
                </a:lnTo>
                <a:lnTo>
                  <a:pt x="8093538" y="4007708"/>
                </a:lnTo>
                <a:lnTo>
                  <a:pt x="8099996" y="3960000"/>
                </a:lnTo>
                <a:lnTo>
                  <a:pt x="8099996" y="180000"/>
                </a:lnTo>
                <a:lnTo>
                  <a:pt x="8093538" y="132292"/>
                </a:lnTo>
                <a:lnTo>
                  <a:pt x="8075330" y="89333"/>
                </a:lnTo>
                <a:lnTo>
                  <a:pt x="8047123" y="52875"/>
                </a:lnTo>
                <a:lnTo>
                  <a:pt x="8010665" y="24666"/>
                </a:lnTo>
                <a:lnTo>
                  <a:pt x="7967707" y="6458"/>
                </a:lnTo>
                <a:lnTo>
                  <a:pt x="7919999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7010410" y="6494298"/>
            <a:ext cx="7680959" cy="2503805"/>
          </a:xfrm>
          <a:prstGeom prst="rect">
            <a:avLst/>
          </a:prstGeom>
        </p:spPr>
        <p:txBody>
          <a:bodyPr vert="horz" wrap="square" lIns="0" tIns="52069" rIns="0" bIns="0" rtlCol="0">
            <a:spAutoFit/>
          </a:bodyPr>
          <a:lstStyle/>
          <a:p>
            <a:pPr marL="83820" algn="ctr">
              <a:lnSpc>
                <a:spcPct val="100000"/>
              </a:lnSpc>
              <a:spcBef>
                <a:spcPts val="409"/>
              </a:spcBef>
            </a:pP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ВЗРЫВ,</a:t>
            </a:r>
            <a:r>
              <a:rPr sz="2000" b="1" spc="-3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РАЗРУШЕНИЯ</a:t>
            </a:r>
            <a:endParaRPr sz="2000">
              <a:latin typeface="Tahoma"/>
              <a:cs typeface="Tahoma"/>
            </a:endParaRPr>
          </a:p>
          <a:p>
            <a:pPr marL="30480" algn="ctr">
              <a:lnSpc>
                <a:spcPct val="100000"/>
              </a:lnSpc>
              <a:spcBef>
                <a:spcPts val="260"/>
              </a:spcBef>
            </a:pPr>
            <a:r>
              <a:rPr sz="1700" b="1" spc="-5" dirty="0">
                <a:solidFill>
                  <a:srgbClr val="D98429"/>
                </a:solidFill>
                <a:latin typeface="Tahoma"/>
                <a:cs typeface="Tahoma"/>
              </a:rPr>
              <a:t>НЕОБХОДИМО:</a:t>
            </a:r>
            <a:endParaRPr sz="17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990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dirty="0">
                <a:latin typeface="Tahoma"/>
                <a:cs typeface="Tahoma"/>
              </a:rPr>
              <a:t>спокойно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оцените</a:t>
            </a:r>
            <a:r>
              <a:rPr sz="1400" spc="-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обстановку;</a:t>
            </a:r>
            <a:endParaRPr sz="1400">
              <a:latin typeface="Tahoma"/>
              <a:cs typeface="Tahoma"/>
            </a:endParaRPr>
          </a:p>
          <a:p>
            <a:pPr marL="241300" marR="1184910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dirty="0">
                <a:latin typeface="Tahoma"/>
                <a:cs typeface="Tahoma"/>
              </a:rPr>
              <a:t>продвигайтесь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осторожно,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стараясь</a:t>
            </a:r>
            <a:r>
              <a:rPr sz="1400" spc="-5" dirty="0">
                <a:latin typeface="Tahoma"/>
                <a:cs typeface="Tahoma"/>
              </a:rPr>
              <a:t> не </a:t>
            </a:r>
            <a:r>
              <a:rPr sz="1400" dirty="0">
                <a:latin typeface="Tahoma"/>
                <a:cs typeface="Tahoma"/>
              </a:rPr>
              <a:t>вызвать</a:t>
            </a:r>
            <a:r>
              <a:rPr sz="1400" spc="-5" dirty="0">
                <a:latin typeface="Tahoma"/>
                <a:cs typeface="Tahoma"/>
              </a:rPr>
              <a:t> нового </a:t>
            </a:r>
            <a:r>
              <a:rPr sz="1400" dirty="0">
                <a:latin typeface="Tahoma"/>
                <a:cs typeface="Tahoma"/>
              </a:rPr>
              <a:t>обвала,</a:t>
            </a:r>
            <a:r>
              <a:rPr sz="1400" spc="-5" dirty="0">
                <a:latin typeface="Tahoma"/>
                <a:cs typeface="Tahoma"/>
              </a:rPr>
              <a:t> не </a:t>
            </a:r>
            <a:r>
              <a:rPr sz="1400" dirty="0">
                <a:latin typeface="Tahoma"/>
                <a:cs typeface="Tahoma"/>
              </a:rPr>
              <a:t>трогайте </a:t>
            </a:r>
            <a:r>
              <a:rPr sz="1400" spc="-4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поврежденные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конструкции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 оголившиеся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провода;</a:t>
            </a:r>
            <a:endParaRPr sz="1400">
              <a:latin typeface="Tahoma"/>
              <a:cs typeface="Tahoma"/>
            </a:endParaRPr>
          </a:p>
          <a:p>
            <a:pPr marL="241300" marR="628015" indent="-228600">
              <a:lnSpc>
                <a:spcPct val="100000"/>
              </a:lnSpc>
              <a:spcBef>
                <a:spcPts val="20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dirty="0">
                <a:latin typeface="Tahoma"/>
                <a:cs typeface="Tahoma"/>
              </a:rPr>
              <a:t>если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есть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возможность,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используйте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первичные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средства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пожаротушения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в целях </a:t>
            </a:r>
            <a:r>
              <a:rPr sz="1400" spc="-4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предотвращения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распространения огня;</a:t>
            </a:r>
            <a:endParaRPr sz="14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20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spc="-5" dirty="0">
                <a:latin typeface="Tahoma"/>
                <a:cs typeface="Tahoma"/>
              </a:rPr>
              <a:t>в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разрушенном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или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поврежденном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помещении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нельзя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пользоваться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открытым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пламенем;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935" algn="l"/>
              </a:tabLst>
            </a:pPr>
            <a:r>
              <a:rPr sz="1400" dirty="0">
                <a:latin typeface="Tahoma"/>
                <a:cs typeface="Tahoma"/>
              </a:rPr>
              <a:t>вывести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людей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в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безопасное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место;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935" algn="l"/>
              </a:tabLst>
            </a:pPr>
            <a:r>
              <a:rPr sz="1400" dirty="0">
                <a:latin typeface="Tahoma"/>
                <a:cs typeface="Tahoma"/>
              </a:rPr>
              <a:t>оказать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первую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помощь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пострадавшим.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23739" y="3115756"/>
            <a:ext cx="3474085" cy="2844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  <a:tabLst>
                <a:tab pos="1764664" algn="l"/>
              </a:tabLst>
            </a:pPr>
            <a:r>
              <a:rPr sz="1700" b="1" spc="-5" dirty="0">
                <a:solidFill>
                  <a:srgbClr val="D98429"/>
                </a:solidFill>
                <a:latin typeface="Tahoma"/>
                <a:cs typeface="Tahoma"/>
              </a:rPr>
              <a:t>ХЛОР	НЕОБХОДИМО:</a:t>
            </a:r>
            <a:endParaRPr sz="1700">
              <a:latin typeface="Tahoma"/>
              <a:cs typeface="Tahoma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7643703" y="9254808"/>
            <a:ext cx="1080135" cy="1080135"/>
            <a:chOff x="7643703" y="9254808"/>
            <a:chExt cx="1080135" cy="1080135"/>
          </a:xfrm>
        </p:grpSpPr>
        <p:sp>
          <p:nvSpPr>
            <p:cNvPr id="27" name="object 27"/>
            <p:cNvSpPr/>
            <p:nvPr/>
          </p:nvSpPr>
          <p:spPr>
            <a:xfrm>
              <a:off x="7697732" y="9308833"/>
              <a:ext cx="972185" cy="972185"/>
            </a:xfrm>
            <a:custGeom>
              <a:avLst/>
              <a:gdLst/>
              <a:ahLst/>
              <a:cxnLst/>
              <a:rect l="l" t="t" r="r" b="b"/>
              <a:pathLst>
                <a:path w="972184" h="972184">
                  <a:moveTo>
                    <a:pt x="939620" y="0"/>
                  </a:moveTo>
                  <a:lnTo>
                    <a:pt x="32402" y="0"/>
                  </a:lnTo>
                  <a:lnTo>
                    <a:pt x="19785" y="2544"/>
                  </a:lnTo>
                  <a:lnTo>
                    <a:pt x="9486" y="9483"/>
                  </a:lnTo>
                  <a:lnTo>
                    <a:pt x="2544" y="19776"/>
                  </a:lnTo>
                  <a:lnTo>
                    <a:pt x="0" y="32382"/>
                  </a:lnTo>
                  <a:lnTo>
                    <a:pt x="0" y="939589"/>
                  </a:lnTo>
                  <a:lnTo>
                    <a:pt x="2544" y="952184"/>
                  </a:lnTo>
                  <a:lnTo>
                    <a:pt x="9486" y="962473"/>
                  </a:lnTo>
                  <a:lnTo>
                    <a:pt x="19785" y="969412"/>
                  </a:lnTo>
                  <a:lnTo>
                    <a:pt x="32402" y="971957"/>
                  </a:lnTo>
                  <a:lnTo>
                    <a:pt x="939620" y="971957"/>
                  </a:lnTo>
                  <a:lnTo>
                    <a:pt x="952216" y="969412"/>
                  </a:lnTo>
                  <a:lnTo>
                    <a:pt x="962519" y="962473"/>
                  </a:lnTo>
                  <a:lnTo>
                    <a:pt x="969475" y="952184"/>
                  </a:lnTo>
                  <a:lnTo>
                    <a:pt x="972028" y="939589"/>
                  </a:lnTo>
                  <a:lnTo>
                    <a:pt x="972028" y="32382"/>
                  </a:lnTo>
                  <a:lnTo>
                    <a:pt x="969475" y="19776"/>
                  </a:lnTo>
                  <a:lnTo>
                    <a:pt x="962519" y="9483"/>
                  </a:lnTo>
                  <a:lnTo>
                    <a:pt x="952216" y="2544"/>
                  </a:lnTo>
                  <a:lnTo>
                    <a:pt x="9396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7643703" y="9254808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4">
                  <a:moveTo>
                    <a:pt x="993650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3"/>
                  </a:lnTo>
                  <a:lnTo>
                    <a:pt x="6791" y="1027236"/>
                  </a:lnTo>
                  <a:lnTo>
                    <a:pt x="25313" y="1054695"/>
                  </a:lnTo>
                  <a:lnTo>
                    <a:pt x="52787" y="1073209"/>
                  </a:lnTo>
                  <a:lnTo>
                    <a:pt x="86432" y="1079999"/>
                  </a:lnTo>
                  <a:lnTo>
                    <a:pt x="993650" y="1079999"/>
                  </a:lnTo>
                  <a:lnTo>
                    <a:pt x="1027268" y="1073209"/>
                  </a:lnTo>
                  <a:lnTo>
                    <a:pt x="1054716" y="1054695"/>
                  </a:lnTo>
                  <a:lnTo>
                    <a:pt x="1073219" y="1027236"/>
                  </a:lnTo>
                  <a:lnTo>
                    <a:pt x="1073472" y="1025982"/>
                  </a:lnTo>
                  <a:lnTo>
                    <a:pt x="86432" y="1025982"/>
                  </a:lnTo>
                  <a:lnTo>
                    <a:pt x="73815" y="1023437"/>
                  </a:lnTo>
                  <a:lnTo>
                    <a:pt x="63516" y="1016498"/>
                  </a:lnTo>
                  <a:lnTo>
                    <a:pt x="56574" y="1006209"/>
                  </a:lnTo>
                  <a:lnTo>
                    <a:pt x="54029" y="993613"/>
                  </a:lnTo>
                  <a:lnTo>
                    <a:pt x="54029" y="86406"/>
                  </a:lnTo>
                  <a:lnTo>
                    <a:pt x="56574" y="73800"/>
                  </a:lnTo>
                  <a:lnTo>
                    <a:pt x="63516" y="63507"/>
                  </a:lnTo>
                  <a:lnTo>
                    <a:pt x="73815" y="56568"/>
                  </a:lnTo>
                  <a:lnTo>
                    <a:pt x="86432" y="54024"/>
                  </a:lnTo>
                  <a:lnTo>
                    <a:pt x="1073471" y="54024"/>
                  </a:lnTo>
                  <a:lnTo>
                    <a:pt x="1073219" y="52774"/>
                  </a:lnTo>
                  <a:lnTo>
                    <a:pt x="1054716" y="25309"/>
                  </a:lnTo>
                  <a:lnTo>
                    <a:pt x="1027268" y="6790"/>
                  </a:lnTo>
                  <a:lnTo>
                    <a:pt x="993650" y="0"/>
                  </a:lnTo>
                  <a:close/>
                </a:path>
                <a:path w="1080134" h="1080134">
                  <a:moveTo>
                    <a:pt x="1073471" y="54024"/>
                  </a:moveTo>
                  <a:lnTo>
                    <a:pt x="993650" y="54024"/>
                  </a:lnTo>
                  <a:lnTo>
                    <a:pt x="1006245" y="56568"/>
                  </a:lnTo>
                  <a:lnTo>
                    <a:pt x="1016549" y="63507"/>
                  </a:lnTo>
                  <a:lnTo>
                    <a:pt x="1023505" y="73800"/>
                  </a:lnTo>
                  <a:lnTo>
                    <a:pt x="1026058" y="86406"/>
                  </a:lnTo>
                  <a:lnTo>
                    <a:pt x="1026058" y="993613"/>
                  </a:lnTo>
                  <a:lnTo>
                    <a:pt x="1023505" y="1006209"/>
                  </a:lnTo>
                  <a:lnTo>
                    <a:pt x="1016549" y="1016498"/>
                  </a:lnTo>
                  <a:lnTo>
                    <a:pt x="1006245" y="1023437"/>
                  </a:lnTo>
                  <a:lnTo>
                    <a:pt x="993650" y="1025982"/>
                  </a:lnTo>
                  <a:lnTo>
                    <a:pt x="1073472" y="1025982"/>
                  </a:lnTo>
                  <a:lnTo>
                    <a:pt x="1080004" y="993613"/>
                  </a:lnTo>
                  <a:lnTo>
                    <a:pt x="1080004" y="86406"/>
                  </a:lnTo>
                  <a:lnTo>
                    <a:pt x="1073471" y="5402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850029" y="9626675"/>
              <a:ext cx="228130" cy="464405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8222708" y="9546761"/>
              <a:ext cx="351155" cy="552450"/>
            </a:xfrm>
            <a:custGeom>
              <a:avLst/>
              <a:gdLst/>
              <a:ahLst/>
              <a:cxnLst/>
              <a:rect l="l" t="t" r="r" b="b"/>
              <a:pathLst>
                <a:path w="351154" h="552450">
                  <a:moveTo>
                    <a:pt x="0" y="0"/>
                  </a:moveTo>
                  <a:lnTo>
                    <a:pt x="350597" y="0"/>
                  </a:lnTo>
                  <a:lnTo>
                    <a:pt x="350597" y="552048"/>
                  </a:lnTo>
                  <a:lnTo>
                    <a:pt x="0" y="552048"/>
                  </a:lnTo>
                  <a:lnTo>
                    <a:pt x="0" y="0"/>
                  </a:lnTo>
                  <a:close/>
                </a:path>
              </a:pathLst>
            </a:custGeom>
            <a:ln w="35999">
              <a:solidFill>
                <a:srgbClr val="83837F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7766010" y="10089377"/>
              <a:ext cx="567055" cy="20955"/>
            </a:xfrm>
            <a:custGeom>
              <a:avLst/>
              <a:gdLst/>
              <a:ahLst/>
              <a:cxnLst/>
              <a:rect l="l" t="t" r="r" b="b"/>
              <a:pathLst>
                <a:path w="567054" h="20954">
                  <a:moveTo>
                    <a:pt x="566999" y="0"/>
                  </a:moveTo>
                  <a:lnTo>
                    <a:pt x="0" y="0"/>
                  </a:lnTo>
                  <a:lnTo>
                    <a:pt x="0" y="20509"/>
                  </a:lnTo>
                  <a:lnTo>
                    <a:pt x="566999" y="20509"/>
                  </a:lnTo>
                  <a:lnTo>
                    <a:pt x="566999" y="0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32" name="object 32"/>
          <p:cNvSpPr txBox="1"/>
          <p:nvPr/>
        </p:nvSpPr>
        <p:spPr>
          <a:xfrm>
            <a:off x="8237114" y="9407702"/>
            <a:ext cx="307975" cy="127000"/>
          </a:xfrm>
          <a:prstGeom prst="rect">
            <a:avLst/>
          </a:prstGeom>
        </p:spPr>
        <p:txBody>
          <a:bodyPr vert="horz" wrap="square" lIns="0" tIns="14604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4"/>
              </a:spcBef>
            </a:pPr>
            <a:r>
              <a:rPr sz="650" b="1" spc="10" dirty="0">
                <a:solidFill>
                  <a:srgbClr val="83837F"/>
                </a:solidFill>
                <a:latin typeface="Arial"/>
                <a:cs typeface="Arial"/>
              </a:rPr>
              <a:t>Вы</a:t>
            </a:r>
            <a:r>
              <a:rPr sz="650" b="1" spc="-15" dirty="0">
                <a:solidFill>
                  <a:srgbClr val="83837F"/>
                </a:solidFill>
                <a:latin typeface="Arial"/>
                <a:cs typeface="Arial"/>
              </a:rPr>
              <a:t>х</a:t>
            </a:r>
            <a:r>
              <a:rPr sz="650" b="1" spc="-5" dirty="0">
                <a:solidFill>
                  <a:srgbClr val="83837F"/>
                </a:solidFill>
                <a:latin typeface="Arial"/>
                <a:cs typeface="Arial"/>
              </a:rPr>
              <a:t>о</a:t>
            </a:r>
            <a:r>
              <a:rPr sz="650" b="1" spc="10" dirty="0">
                <a:solidFill>
                  <a:srgbClr val="83837F"/>
                </a:solidFill>
                <a:latin typeface="Arial"/>
                <a:cs typeface="Arial"/>
              </a:rPr>
              <a:t>д</a:t>
            </a:r>
            <a:endParaRPr sz="650">
              <a:latin typeface="Arial"/>
              <a:cs typeface="Arial"/>
            </a:endParaRPr>
          </a:p>
        </p:txBody>
      </p:sp>
      <p:grpSp>
        <p:nvGrpSpPr>
          <p:cNvPr id="33" name="object 33"/>
          <p:cNvGrpSpPr/>
          <p:nvPr/>
        </p:nvGrpSpPr>
        <p:grpSpPr>
          <a:xfrm>
            <a:off x="8996536" y="6560151"/>
            <a:ext cx="3773170" cy="3773804"/>
            <a:chOff x="8996536" y="6560151"/>
            <a:chExt cx="3773170" cy="3773804"/>
          </a:xfrm>
        </p:grpSpPr>
        <p:pic>
          <p:nvPicPr>
            <p:cNvPr id="34" name="object 34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996536" y="6560151"/>
              <a:ext cx="3773173" cy="3773172"/>
            </a:xfrm>
            <a:prstGeom prst="rect">
              <a:avLst/>
            </a:prstGeom>
          </p:spPr>
        </p:pic>
        <p:sp>
          <p:nvSpPr>
            <p:cNvPr id="35" name="object 35"/>
            <p:cNvSpPr/>
            <p:nvPr/>
          </p:nvSpPr>
          <p:spPr>
            <a:xfrm>
              <a:off x="9499010" y="9307973"/>
              <a:ext cx="972185" cy="972185"/>
            </a:xfrm>
            <a:custGeom>
              <a:avLst/>
              <a:gdLst/>
              <a:ahLst/>
              <a:cxnLst/>
              <a:rect l="l" t="t" r="r" b="b"/>
              <a:pathLst>
                <a:path w="972184" h="972184">
                  <a:moveTo>
                    <a:pt x="939573" y="0"/>
                  </a:moveTo>
                  <a:lnTo>
                    <a:pt x="32374" y="0"/>
                  </a:lnTo>
                  <a:lnTo>
                    <a:pt x="19769" y="2547"/>
                  </a:lnTo>
                  <a:lnTo>
                    <a:pt x="9478" y="9491"/>
                  </a:lnTo>
                  <a:lnTo>
                    <a:pt x="2542" y="19784"/>
                  </a:lnTo>
                  <a:lnTo>
                    <a:pt x="0" y="32378"/>
                  </a:lnTo>
                  <a:lnTo>
                    <a:pt x="0" y="939589"/>
                  </a:lnTo>
                  <a:lnTo>
                    <a:pt x="2542" y="952192"/>
                  </a:lnTo>
                  <a:lnTo>
                    <a:pt x="9478" y="962497"/>
                  </a:lnTo>
                  <a:lnTo>
                    <a:pt x="19769" y="969451"/>
                  </a:lnTo>
                  <a:lnTo>
                    <a:pt x="32374" y="972003"/>
                  </a:lnTo>
                  <a:lnTo>
                    <a:pt x="939573" y="972003"/>
                  </a:lnTo>
                  <a:lnTo>
                    <a:pt x="952161" y="969451"/>
                  </a:lnTo>
                  <a:lnTo>
                    <a:pt x="962463" y="962497"/>
                  </a:lnTo>
                  <a:lnTo>
                    <a:pt x="969422" y="952192"/>
                  </a:lnTo>
                  <a:lnTo>
                    <a:pt x="971977" y="939589"/>
                  </a:lnTo>
                  <a:lnTo>
                    <a:pt x="971977" y="32378"/>
                  </a:lnTo>
                  <a:lnTo>
                    <a:pt x="969422" y="19784"/>
                  </a:lnTo>
                  <a:lnTo>
                    <a:pt x="962463" y="9491"/>
                  </a:lnTo>
                  <a:lnTo>
                    <a:pt x="952161" y="2547"/>
                  </a:lnTo>
                  <a:lnTo>
                    <a:pt x="93957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9444951" y="9253966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4">
                  <a:moveTo>
                    <a:pt x="258648" y="359879"/>
                  </a:moveTo>
                  <a:lnTo>
                    <a:pt x="250317" y="361327"/>
                  </a:lnTo>
                  <a:lnTo>
                    <a:pt x="180225" y="361327"/>
                  </a:lnTo>
                  <a:lnTo>
                    <a:pt x="171856" y="359879"/>
                  </a:lnTo>
                  <a:lnTo>
                    <a:pt x="171856" y="846569"/>
                  </a:lnTo>
                  <a:lnTo>
                    <a:pt x="173316" y="853846"/>
                  </a:lnTo>
                  <a:lnTo>
                    <a:pt x="177330" y="859802"/>
                  </a:lnTo>
                  <a:lnTo>
                    <a:pt x="183273" y="863803"/>
                  </a:lnTo>
                  <a:lnTo>
                    <a:pt x="190550" y="865276"/>
                  </a:lnTo>
                  <a:lnTo>
                    <a:pt x="239979" y="865276"/>
                  </a:lnTo>
                  <a:lnTo>
                    <a:pt x="247256" y="863803"/>
                  </a:lnTo>
                  <a:lnTo>
                    <a:pt x="253187" y="859802"/>
                  </a:lnTo>
                  <a:lnTo>
                    <a:pt x="257187" y="853846"/>
                  </a:lnTo>
                  <a:lnTo>
                    <a:pt x="258648" y="846569"/>
                  </a:lnTo>
                  <a:lnTo>
                    <a:pt x="258648" y="370205"/>
                  </a:lnTo>
                  <a:lnTo>
                    <a:pt x="258648" y="359879"/>
                  </a:lnTo>
                  <a:close/>
                </a:path>
                <a:path w="1080134" h="1080134">
                  <a:moveTo>
                    <a:pt x="619175" y="564730"/>
                  </a:moveTo>
                  <a:lnTo>
                    <a:pt x="384543" y="564730"/>
                  </a:lnTo>
                  <a:lnTo>
                    <a:pt x="384543" y="859840"/>
                  </a:lnTo>
                  <a:lnTo>
                    <a:pt x="619175" y="859840"/>
                  </a:lnTo>
                  <a:lnTo>
                    <a:pt x="619175" y="564730"/>
                  </a:lnTo>
                  <a:close/>
                </a:path>
                <a:path w="1080134" h="1080134">
                  <a:moveTo>
                    <a:pt x="884135" y="427355"/>
                  </a:moveTo>
                  <a:lnTo>
                    <a:pt x="881507" y="417029"/>
                  </a:lnTo>
                  <a:lnTo>
                    <a:pt x="874331" y="412407"/>
                  </a:lnTo>
                  <a:lnTo>
                    <a:pt x="863663" y="411264"/>
                  </a:lnTo>
                  <a:lnTo>
                    <a:pt x="748792" y="411264"/>
                  </a:lnTo>
                  <a:lnTo>
                    <a:pt x="738124" y="412407"/>
                  </a:lnTo>
                  <a:lnTo>
                    <a:pt x="730923" y="417029"/>
                  </a:lnTo>
                  <a:lnTo>
                    <a:pt x="728294" y="427355"/>
                  </a:lnTo>
                  <a:lnTo>
                    <a:pt x="728294" y="826985"/>
                  </a:lnTo>
                  <a:lnTo>
                    <a:pt x="730923" y="840079"/>
                  </a:lnTo>
                  <a:lnTo>
                    <a:pt x="738124" y="850734"/>
                  </a:lnTo>
                  <a:lnTo>
                    <a:pt x="748792" y="857910"/>
                  </a:lnTo>
                  <a:lnTo>
                    <a:pt x="761847" y="860539"/>
                  </a:lnTo>
                  <a:lnTo>
                    <a:pt x="850582" y="860539"/>
                  </a:lnTo>
                  <a:lnTo>
                    <a:pt x="863663" y="857910"/>
                  </a:lnTo>
                  <a:lnTo>
                    <a:pt x="874331" y="850734"/>
                  </a:lnTo>
                  <a:lnTo>
                    <a:pt x="881507" y="840079"/>
                  </a:lnTo>
                  <a:lnTo>
                    <a:pt x="884135" y="826985"/>
                  </a:lnTo>
                  <a:lnTo>
                    <a:pt x="884135" y="427355"/>
                  </a:lnTo>
                  <a:close/>
                </a:path>
                <a:path w="1080134" h="1080134">
                  <a:moveTo>
                    <a:pt x="1079995" y="86385"/>
                  </a:moveTo>
                  <a:lnTo>
                    <a:pt x="1073454" y="54013"/>
                  </a:lnTo>
                  <a:lnTo>
                    <a:pt x="1073213" y="52768"/>
                  </a:lnTo>
                  <a:lnTo>
                    <a:pt x="1054696" y="25311"/>
                  </a:lnTo>
                  <a:lnTo>
                    <a:pt x="1027239" y="6794"/>
                  </a:lnTo>
                  <a:lnTo>
                    <a:pt x="1026033" y="6553"/>
                  </a:lnTo>
                  <a:lnTo>
                    <a:pt x="1026033" y="86385"/>
                  </a:lnTo>
                  <a:lnTo>
                    <a:pt x="1026033" y="993597"/>
                  </a:lnTo>
                  <a:lnTo>
                    <a:pt x="1023480" y="1006208"/>
                  </a:lnTo>
                  <a:lnTo>
                    <a:pt x="1016520" y="1016508"/>
                  </a:lnTo>
                  <a:lnTo>
                    <a:pt x="1006208" y="1023467"/>
                  </a:lnTo>
                  <a:lnTo>
                    <a:pt x="993622" y="1026020"/>
                  </a:lnTo>
                  <a:lnTo>
                    <a:pt x="86423" y="1026020"/>
                  </a:lnTo>
                  <a:lnTo>
                    <a:pt x="73825" y="1023467"/>
                  </a:lnTo>
                  <a:lnTo>
                    <a:pt x="63525" y="1016508"/>
                  </a:lnTo>
                  <a:lnTo>
                    <a:pt x="56591" y="1006208"/>
                  </a:lnTo>
                  <a:lnTo>
                    <a:pt x="54051" y="993597"/>
                  </a:lnTo>
                  <a:lnTo>
                    <a:pt x="54051" y="86385"/>
                  </a:lnTo>
                  <a:lnTo>
                    <a:pt x="56591" y="73799"/>
                  </a:lnTo>
                  <a:lnTo>
                    <a:pt x="63525" y="63500"/>
                  </a:lnTo>
                  <a:lnTo>
                    <a:pt x="73825" y="56565"/>
                  </a:lnTo>
                  <a:lnTo>
                    <a:pt x="86423" y="54013"/>
                  </a:lnTo>
                  <a:lnTo>
                    <a:pt x="993622" y="54013"/>
                  </a:lnTo>
                  <a:lnTo>
                    <a:pt x="1006208" y="56565"/>
                  </a:lnTo>
                  <a:lnTo>
                    <a:pt x="1016520" y="63500"/>
                  </a:lnTo>
                  <a:lnTo>
                    <a:pt x="1023480" y="73799"/>
                  </a:lnTo>
                  <a:lnTo>
                    <a:pt x="1026033" y="86385"/>
                  </a:lnTo>
                  <a:lnTo>
                    <a:pt x="1026033" y="6553"/>
                  </a:lnTo>
                  <a:lnTo>
                    <a:pt x="993622" y="0"/>
                  </a:lnTo>
                  <a:lnTo>
                    <a:pt x="86423" y="0"/>
                  </a:lnTo>
                  <a:lnTo>
                    <a:pt x="52793" y="6794"/>
                  </a:lnTo>
                  <a:lnTo>
                    <a:pt x="25323" y="25311"/>
                  </a:lnTo>
                  <a:lnTo>
                    <a:pt x="6794" y="52768"/>
                  </a:lnTo>
                  <a:lnTo>
                    <a:pt x="0" y="86385"/>
                  </a:lnTo>
                  <a:lnTo>
                    <a:pt x="0" y="993597"/>
                  </a:lnTo>
                  <a:lnTo>
                    <a:pt x="6794" y="1027226"/>
                  </a:lnTo>
                  <a:lnTo>
                    <a:pt x="25323" y="1054696"/>
                  </a:lnTo>
                  <a:lnTo>
                    <a:pt x="52793" y="1073213"/>
                  </a:lnTo>
                  <a:lnTo>
                    <a:pt x="86423" y="1079995"/>
                  </a:lnTo>
                  <a:lnTo>
                    <a:pt x="993622" y="1079995"/>
                  </a:lnTo>
                  <a:lnTo>
                    <a:pt x="1027239" y="1073213"/>
                  </a:lnTo>
                  <a:lnTo>
                    <a:pt x="1054696" y="1054696"/>
                  </a:lnTo>
                  <a:lnTo>
                    <a:pt x="1073213" y="1027226"/>
                  </a:lnTo>
                  <a:lnTo>
                    <a:pt x="1073454" y="1026020"/>
                  </a:lnTo>
                  <a:lnTo>
                    <a:pt x="1079995" y="993597"/>
                  </a:lnTo>
                  <a:lnTo>
                    <a:pt x="1079995" y="86385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9657184" y="9581428"/>
              <a:ext cx="5715" cy="40005"/>
            </a:xfrm>
            <a:custGeom>
              <a:avLst/>
              <a:gdLst/>
              <a:ahLst/>
              <a:cxnLst/>
              <a:rect l="l" t="t" r="r" b="b"/>
              <a:pathLst>
                <a:path w="5715" h="40004">
                  <a:moveTo>
                    <a:pt x="707" y="0"/>
                  </a:moveTo>
                  <a:lnTo>
                    <a:pt x="0" y="11549"/>
                  </a:lnTo>
                  <a:lnTo>
                    <a:pt x="544" y="22136"/>
                  </a:lnTo>
                  <a:lnTo>
                    <a:pt x="2373" y="31521"/>
                  </a:lnTo>
                  <a:lnTo>
                    <a:pt x="5521" y="39463"/>
                  </a:lnTo>
                </a:path>
              </a:pathLst>
            </a:custGeom>
            <a:ln w="7199">
              <a:solidFill>
                <a:srgbClr val="85828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9638516" y="9465893"/>
              <a:ext cx="45085" cy="115570"/>
            </a:xfrm>
            <a:custGeom>
              <a:avLst/>
              <a:gdLst/>
              <a:ahLst/>
              <a:cxnLst/>
              <a:rect l="l" t="t" r="r" b="b"/>
              <a:pathLst>
                <a:path w="45084" h="115570">
                  <a:moveTo>
                    <a:pt x="26165" y="0"/>
                  </a:moveTo>
                  <a:lnTo>
                    <a:pt x="24119" y="12469"/>
                  </a:lnTo>
                  <a:lnTo>
                    <a:pt x="21442" y="22328"/>
                  </a:lnTo>
                  <a:lnTo>
                    <a:pt x="14170" y="44114"/>
                  </a:lnTo>
                  <a:lnTo>
                    <a:pt x="2977" y="74643"/>
                  </a:lnTo>
                  <a:lnTo>
                    <a:pt x="0" y="91235"/>
                  </a:lnTo>
                  <a:lnTo>
                    <a:pt x="3532" y="106034"/>
                  </a:lnTo>
                  <a:lnTo>
                    <a:pt x="13281" y="114344"/>
                  </a:lnTo>
                  <a:lnTo>
                    <a:pt x="25453" y="115266"/>
                  </a:lnTo>
                  <a:lnTo>
                    <a:pt x="36731" y="109756"/>
                  </a:lnTo>
                  <a:lnTo>
                    <a:pt x="43794" y="98770"/>
                  </a:lnTo>
                  <a:lnTo>
                    <a:pt x="44812" y="80616"/>
                  </a:lnTo>
                  <a:lnTo>
                    <a:pt x="39962" y="62452"/>
                  </a:lnTo>
                  <a:lnTo>
                    <a:pt x="33016" y="44478"/>
                  </a:lnTo>
                  <a:lnTo>
                    <a:pt x="27749" y="26896"/>
                  </a:lnTo>
                  <a:lnTo>
                    <a:pt x="26804" y="20182"/>
                  </a:lnTo>
                  <a:lnTo>
                    <a:pt x="26337" y="13506"/>
                  </a:lnTo>
                  <a:lnTo>
                    <a:pt x="26165" y="0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9595363" y="9416098"/>
              <a:ext cx="799465" cy="768350"/>
            </a:xfrm>
            <a:custGeom>
              <a:avLst/>
              <a:gdLst/>
              <a:ahLst/>
              <a:cxnLst/>
              <a:rect l="l" t="t" r="r" b="b"/>
              <a:pathLst>
                <a:path w="799465" h="768350">
                  <a:moveTo>
                    <a:pt x="0" y="767873"/>
                  </a:moveTo>
                  <a:lnTo>
                    <a:pt x="799077" y="0"/>
                  </a:lnTo>
                </a:path>
              </a:pathLst>
            </a:custGeom>
            <a:ln w="35999">
              <a:solidFill>
                <a:srgbClr val="85828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11276190" y="9281530"/>
              <a:ext cx="1019175" cy="1019810"/>
            </a:xfrm>
            <a:custGeom>
              <a:avLst/>
              <a:gdLst/>
              <a:ahLst/>
              <a:cxnLst/>
              <a:rect l="l" t="t" r="r" b="b"/>
              <a:pathLst>
                <a:path w="1019175" h="1019809">
                  <a:moveTo>
                    <a:pt x="985207" y="0"/>
                  </a:moveTo>
                  <a:lnTo>
                    <a:pt x="34023" y="0"/>
                  </a:lnTo>
                  <a:lnTo>
                    <a:pt x="20786" y="2676"/>
                  </a:lnTo>
                  <a:lnTo>
                    <a:pt x="9971" y="9967"/>
                  </a:lnTo>
                  <a:lnTo>
                    <a:pt x="2675" y="20771"/>
                  </a:lnTo>
                  <a:lnTo>
                    <a:pt x="0" y="33981"/>
                  </a:lnTo>
                  <a:lnTo>
                    <a:pt x="0" y="985234"/>
                  </a:lnTo>
                  <a:lnTo>
                    <a:pt x="2675" y="998434"/>
                  </a:lnTo>
                  <a:lnTo>
                    <a:pt x="9971" y="1009230"/>
                  </a:lnTo>
                  <a:lnTo>
                    <a:pt x="20786" y="1016518"/>
                  </a:lnTo>
                  <a:lnTo>
                    <a:pt x="34023" y="1019192"/>
                  </a:lnTo>
                  <a:lnTo>
                    <a:pt x="985207" y="1019192"/>
                  </a:lnTo>
                  <a:lnTo>
                    <a:pt x="998421" y="1016518"/>
                  </a:lnTo>
                  <a:lnTo>
                    <a:pt x="1009217" y="1009230"/>
                  </a:lnTo>
                  <a:lnTo>
                    <a:pt x="1016498" y="998434"/>
                  </a:lnTo>
                  <a:lnTo>
                    <a:pt x="1019169" y="985234"/>
                  </a:lnTo>
                  <a:lnTo>
                    <a:pt x="1019169" y="33981"/>
                  </a:lnTo>
                  <a:lnTo>
                    <a:pt x="1016498" y="20771"/>
                  </a:lnTo>
                  <a:lnTo>
                    <a:pt x="1009217" y="9967"/>
                  </a:lnTo>
                  <a:lnTo>
                    <a:pt x="998421" y="2676"/>
                  </a:lnTo>
                  <a:lnTo>
                    <a:pt x="98520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1" name="object 4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1414513" y="9316785"/>
              <a:ext cx="789583" cy="926440"/>
            </a:xfrm>
            <a:prstGeom prst="rect">
              <a:avLst/>
            </a:prstGeom>
          </p:spPr>
        </p:pic>
        <p:sp>
          <p:nvSpPr>
            <p:cNvPr id="42" name="object 42"/>
            <p:cNvSpPr/>
            <p:nvPr/>
          </p:nvSpPr>
          <p:spPr>
            <a:xfrm>
              <a:off x="11244211" y="9253958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4">
                  <a:moveTo>
                    <a:pt x="993592" y="0"/>
                  </a:moveTo>
                  <a:lnTo>
                    <a:pt x="86424" y="0"/>
                  </a:lnTo>
                  <a:lnTo>
                    <a:pt x="52782" y="6788"/>
                  </a:lnTo>
                  <a:lnTo>
                    <a:pt x="25311" y="25302"/>
                  </a:lnTo>
                  <a:lnTo>
                    <a:pt x="6791" y="52761"/>
                  </a:lnTo>
                  <a:lnTo>
                    <a:pt x="0" y="86385"/>
                  </a:lnTo>
                  <a:lnTo>
                    <a:pt x="0" y="993613"/>
                  </a:lnTo>
                  <a:lnTo>
                    <a:pt x="6791" y="1027238"/>
                  </a:lnTo>
                  <a:lnTo>
                    <a:pt x="25311" y="1054696"/>
                  </a:lnTo>
                  <a:lnTo>
                    <a:pt x="52782" y="1073210"/>
                  </a:lnTo>
                  <a:lnTo>
                    <a:pt x="86424" y="1079999"/>
                  </a:lnTo>
                  <a:lnTo>
                    <a:pt x="993592" y="1079999"/>
                  </a:lnTo>
                  <a:lnTo>
                    <a:pt x="1027216" y="1073210"/>
                  </a:lnTo>
                  <a:lnTo>
                    <a:pt x="1054683" y="1054696"/>
                  </a:lnTo>
                  <a:lnTo>
                    <a:pt x="1073205" y="1027238"/>
                  </a:lnTo>
                  <a:lnTo>
                    <a:pt x="1073454" y="1026006"/>
                  </a:lnTo>
                  <a:lnTo>
                    <a:pt x="86424" y="1026006"/>
                  </a:lnTo>
                  <a:lnTo>
                    <a:pt x="73801" y="1023454"/>
                  </a:lnTo>
                  <a:lnTo>
                    <a:pt x="63485" y="1016503"/>
                  </a:lnTo>
                  <a:lnTo>
                    <a:pt x="56526" y="1006204"/>
                  </a:lnTo>
                  <a:lnTo>
                    <a:pt x="53973" y="993613"/>
                  </a:lnTo>
                  <a:lnTo>
                    <a:pt x="53973" y="86385"/>
                  </a:lnTo>
                  <a:lnTo>
                    <a:pt x="56526" y="73786"/>
                  </a:lnTo>
                  <a:lnTo>
                    <a:pt x="63485" y="63483"/>
                  </a:lnTo>
                  <a:lnTo>
                    <a:pt x="73801" y="56529"/>
                  </a:lnTo>
                  <a:lnTo>
                    <a:pt x="86424" y="53977"/>
                  </a:lnTo>
                  <a:lnTo>
                    <a:pt x="1073451" y="53977"/>
                  </a:lnTo>
                  <a:lnTo>
                    <a:pt x="1073205" y="52761"/>
                  </a:lnTo>
                  <a:lnTo>
                    <a:pt x="1054683" y="25302"/>
                  </a:lnTo>
                  <a:lnTo>
                    <a:pt x="1027216" y="6788"/>
                  </a:lnTo>
                  <a:lnTo>
                    <a:pt x="993592" y="0"/>
                  </a:lnTo>
                  <a:close/>
                </a:path>
                <a:path w="1080134" h="1080134">
                  <a:moveTo>
                    <a:pt x="1073451" y="53977"/>
                  </a:moveTo>
                  <a:lnTo>
                    <a:pt x="993592" y="53977"/>
                  </a:lnTo>
                  <a:lnTo>
                    <a:pt x="1006191" y="56529"/>
                  </a:lnTo>
                  <a:lnTo>
                    <a:pt x="1016486" y="63483"/>
                  </a:lnTo>
                  <a:lnTo>
                    <a:pt x="1023431" y="73786"/>
                  </a:lnTo>
                  <a:lnTo>
                    <a:pt x="1025978" y="86385"/>
                  </a:lnTo>
                  <a:lnTo>
                    <a:pt x="1025978" y="993613"/>
                  </a:lnTo>
                  <a:lnTo>
                    <a:pt x="1023431" y="1006204"/>
                  </a:lnTo>
                  <a:lnTo>
                    <a:pt x="1016486" y="1016503"/>
                  </a:lnTo>
                  <a:lnTo>
                    <a:pt x="1006191" y="1023454"/>
                  </a:lnTo>
                  <a:lnTo>
                    <a:pt x="993592" y="1026006"/>
                  </a:lnTo>
                  <a:lnTo>
                    <a:pt x="1073454" y="1026006"/>
                  </a:lnTo>
                  <a:lnTo>
                    <a:pt x="1079999" y="993613"/>
                  </a:lnTo>
                  <a:lnTo>
                    <a:pt x="1079999" y="86385"/>
                  </a:lnTo>
                  <a:lnTo>
                    <a:pt x="1073451" y="53977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3" name="object 43"/>
          <p:cNvGrpSpPr/>
          <p:nvPr/>
        </p:nvGrpSpPr>
        <p:grpSpPr>
          <a:xfrm>
            <a:off x="9192480" y="2339295"/>
            <a:ext cx="3392170" cy="3493135"/>
            <a:chOff x="9192480" y="2339295"/>
            <a:chExt cx="3392170" cy="3493135"/>
          </a:xfrm>
        </p:grpSpPr>
        <p:pic>
          <p:nvPicPr>
            <p:cNvPr id="44" name="object 4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92480" y="2339295"/>
              <a:ext cx="3392027" cy="3392026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525365" y="4909615"/>
              <a:ext cx="901482" cy="702806"/>
            </a:xfrm>
            <a:prstGeom prst="rect">
              <a:avLst/>
            </a:prstGeom>
          </p:spPr>
        </p:pic>
        <p:sp>
          <p:nvSpPr>
            <p:cNvPr id="46" name="object 46"/>
            <p:cNvSpPr/>
            <p:nvPr/>
          </p:nvSpPr>
          <p:spPr>
            <a:xfrm>
              <a:off x="9443905" y="4751010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5">
                  <a:moveTo>
                    <a:pt x="993599" y="0"/>
                  </a:moveTo>
                  <a:lnTo>
                    <a:pt x="86399" y="0"/>
                  </a:lnTo>
                  <a:lnTo>
                    <a:pt x="52773" y="6790"/>
                  </a:lnTo>
                  <a:lnTo>
                    <a:pt x="25309" y="25308"/>
                  </a:lnTo>
                  <a:lnTo>
                    <a:pt x="6791" y="52767"/>
                  </a:lnTo>
                  <a:lnTo>
                    <a:pt x="0" y="86385"/>
                  </a:lnTo>
                  <a:lnTo>
                    <a:pt x="0" y="993614"/>
                  </a:lnTo>
                  <a:lnTo>
                    <a:pt x="6791" y="1027245"/>
                  </a:lnTo>
                  <a:lnTo>
                    <a:pt x="25309" y="1054703"/>
                  </a:lnTo>
                  <a:lnTo>
                    <a:pt x="52773" y="1073213"/>
                  </a:lnTo>
                  <a:lnTo>
                    <a:pt x="86399" y="1080000"/>
                  </a:lnTo>
                  <a:lnTo>
                    <a:pt x="993599" y="1080000"/>
                  </a:lnTo>
                  <a:lnTo>
                    <a:pt x="1027220" y="1073213"/>
                  </a:lnTo>
                  <a:lnTo>
                    <a:pt x="1054684" y="1054703"/>
                  </a:lnTo>
                  <a:lnTo>
                    <a:pt x="1073207" y="1027245"/>
                  </a:lnTo>
                  <a:lnTo>
                    <a:pt x="1073457" y="1026007"/>
                  </a:lnTo>
                  <a:lnTo>
                    <a:pt x="86399" y="1026007"/>
                  </a:lnTo>
                  <a:lnTo>
                    <a:pt x="73795" y="1023458"/>
                  </a:lnTo>
                  <a:lnTo>
                    <a:pt x="63498" y="1016509"/>
                  </a:lnTo>
                  <a:lnTo>
                    <a:pt x="56554" y="1006212"/>
                  </a:lnTo>
                  <a:lnTo>
                    <a:pt x="54006" y="993614"/>
                  </a:lnTo>
                  <a:lnTo>
                    <a:pt x="54006" y="86385"/>
                  </a:lnTo>
                  <a:lnTo>
                    <a:pt x="56554" y="73797"/>
                  </a:lnTo>
                  <a:lnTo>
                    <a:pt x="63498" y="63504"/>
                  </a:lnTo>
                  <a:lnTo>
                    <a:pt x="73795" y="56556"/>
                  </a:lnTo>
                  <a:lnTo>
                    <a:pt x="86399" y="54006"/>
                  </a:lnTo>
                  <a:lnTo>
                    <a:pt x="1073457" y="54006"/>
                  </a:lnTo>
                  <a:lnTo>
                    <a:pt x="1073207" y="52767"/>
                  </a:lnTo>
                  <a:lnTo>
                    <a:pt x="1054684" y="25308"/>
                  </a:lnTo>
                  <a:lnTo>
                    <a:pt x="1027220" y="6790"/>
                  </a:lnTo>
                  <a:lnTo>
                    <a:pt x="993599" y="0"/>
                  </a:lnTo>
                  <a:close/>
                </a:path>
                <a:path w="1080134" h="1080135">
                  <a:moveTo>
                    <a:pt x="1073457" y="54006"/>
                  </a:moveTo>
                  <a:lnTo>
                    <a:pt x="993599" y="54006"/>
                  </a:lnTo>
                  <a:lnTo>
                    <a:pt x="1006198" y="56556"/>
                  </a:lnTo>
                  <a:lnTo>
                    <a:pt x="1016501" y="63504"/>
                  </a:lnTo>
                  <a:lnTo>
                    <a:pt x="1023455" y="73797"/>
                  </a:lnTo>
                  <a:lnTo>
                    <a:pt x="1026007" y="86385"/>
                  </a:lnTo>
                  <a:lnTo>
                    <a:pt x="1026007" y="993614"/>
                  </a:lnTo>
                  <a:lnTo>
                    <a:pt x="1023455" y="1006212"/>
                  </a:lnTo>
                  <a:lnTo>
                    <a:pt x="1016501" y="1016509"/>
                  </a:lnTo>
                  <a:lnTo>
                    <a:pt x="1006198" y="1023458"/>
                  </a:lnTo>
                  <a:lnTo>
                    <a:pt x="993599" y="1026007"/>
                  </a:lnTo>
                  <a:lnTo>
                    <a:pt x="1073457" y="1026007"/>
                  </a:lnTo>
                  <a:lnTo>
                    <a:pt x="1080000" y="993614"/>
                  </a:lnTo>
                  <a:lnTo>
                    <a:pt x="1080000" y="86385"/>
                  </a:lnTo>
                  <a:lnTo>
                    <a:pt x="1073457" y="54006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11242243" y="4752057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5">
                  <a:moveTo>
                    <a:pt x="522782" y="579208"/>
                  </a:moveTo>
                  <a:lnTo>
                    <a:pt x="516026" y="537349"/>
                  </a:lnTo>
                  <a:lnTo>
                    <a:pt x="497243" y="501002"/>
                  </a:lnTo>
                  <a:lnTo>
                    <a:pt x="491540" y="495300"/>
                  </a:lnTo>
                  <a:lnTo>
                    <a:pt x="474281" y="478040"/>
                  </a:lnTo>
                  <a:lnTo>
                    <a:pt x="474281" y="579208"/>
                  </a:lnTo>
                  <a:lnTo>
                    <a:pt x="467690" y="611886"/>
                  </a:lnTo>
                  <a:lnTo>
                    <a:pt x="449719" y="638556"/>
                  </a:lnTo>
                  <a:lnTo>
                    <a:pt x="423049" y="656551"/>
                  </a:lnTo>
                  <a:lnTo>
                    <a:pt x="390372" y="663143"/>
                  </a:lnTo>
                  <a:lnTo>
                    <a:pt x="357695" y="656551"/>
                  </a:lnTo>
                  <a:lnTo>
                    <a:pt x="331025" y="638556"/>
                  </a:lnTo>
                  <a:lnTo>
                    <a:pt x="313042" y="611886"/>
                  </a:lnTo>
                  <a:lnTo>
                    <a:pt x="306451" y="579208"/>
                  </a:lnTo>
                  <a:lnTo>
                    <a:pt x="313042" y="546544"/>
                  </a:lnTo>
                  <a:lnTo>
                    <a:pt x="357695" y="501891"/>
                  </a:lnTo>
                  <a:lnTo>
                    <a:pt x="423049" y="501891"/>
                  </a:lnTo>
                  <a:lnTo>
                    <a:pt x="467690" y="546544"/>
                  </a:lnTo>
                  <a:lnTo>
                    <a:pt x="474281" y="579208"/>
                  </a:lnTo>
                  <a:lnTo>
                    <a:pt x="474281" y="478040"/>
                  </a:lnTo>
                  <a:lnTo>
                    <a:pt x="468579" y="472338"/>
                  </a:lnTo>
                  <a:lnTo>
                    <a:pt x="432231" y="453542"/>
                  </a:lnTo>
                  <a:lnTo>
                    <a:pt x="390372" y="446798"/>
                  </a:lnTo>
                  <a:lnTo>
                    <a:pt x="348513" y="453542"/>
                  </a:lnTo>
                  <a:lnTo>
                    <a:pt x="312166" y="472338"/>
                  </a:lnTo>
                  <a:lnTo>
                    <a:pt x="283502" y="501002"/>
                  </a:lnTo>
                  <a:lnTo>
                    <a:pt x="264706" y="537349"/>
                  </a:lnTo>
                  <a:lnTo>
                    <a:pt x="257949" y="579208"/>
                  </a:lnTo>
                  <a:lnTo>
                    <a:pt x="264706" y="621080"/>
                  </a:lnTo>
                  <a:lnTo>
                    <a:pt x="283502" y="657428"/>
                  </a:lnTo>
                  <a:lnTo>
                    <a:pt x="312166" y="686092"/>
                  </a:lnTo>
                  <a:lnTo>
                    <a:pt x="348513" y="704875"/>
                  </a:lnTo>
                  <a:lnTo>
                    <a:pt x="390372" y="711631"/>
                  </a:lnTo>
                  <a:lnTo>
                    <a:pt x="432231" y="704875"/>
                  </a:lnTo>
                  <a:lnTo>
                    <a:pt x="468579" y="686092"/>
                  </a:lnTo>
                  <a:lnTo>
                    <a:pt x="491515" y="663143"/>
                  </a:lnTo>
                  <a:lnTo>
                    <a:pt x="497243" y="657428"/>
                  </a:lnTo>
                  <a:lnTo>
                    <a:pt x="516026" y="621080"/>
                  </a:lnTo>
                  <a:lnTo>
                    <a:pt x="522782" y="579208"/>
                  </a:lnTo>
                  <a:close/>
                </a:path>
                <a:path w="1080134" h="1080135">
                  <a:moveTo>
                    <a:pt x="588162" y="377901"/>
                  </a:moveTo>
                  <a:lnTo>
                    <a:pt x="581126" y="377901"/>
                  </a:lnTo>
                  <a:lnTo>
                    <a:pt x="581126" y="437045"/>
                  </a:lnTo>
                  <a:lnTo>
                    <a:pt x="588162" y="437045"/>
                  </a:lnTo>
                  <a:lnTo>
                    <a:pt x="588162" y="377901"/>
                  </a:lnTo>
                  <a:close/>
                </a:path>
                <a:path w="1080134" h="1080135">
                  <a:moveTo>
                    <a:pt x="599211" y="399249"/>
                  </a:moveTo>
                  <a:lnTo>
                    <a:pt x="595020" y="399249"/>
                  </a:lnTo>
                  <a:lnTo>
                    <a:pt x="595020" y="437045"/>
                  </a:lnTo>
                  <a:lnTo>
                    <a:pt x="599211" y="437045"/>
                  </a:lnTo>
                  <a:lnTo>
                    <a:pt x="599211" y="399249"/>
                  </a:lnTo>
                  <a:close/>
                </a:path>
                <a:path w="1080134" h="1080135">
                  <a:moveTo>
                    <a:pt x="611708" y="399249"/>
                  </a:moveTo>
                  <a:lnTo>
                    <a:pt x="607441" y="399249"/>
                  </a:lnTo>
                  <a:lnTo>
                    <a:pt x="607441" y="437045"/>
                  </a:lnTo>
                  <a:lnTo>
                    <a:pt x="611708" y="437045"/>
                  </a:lnTo>
                  <a:lnTo>
                    <a:pt x="611708" y="399249"/>
                  </a:lnTo>
                  <a:close/>
                </a:path>
                <a:path w="1080134" h="1080135">
                  <a:moveTo>
                    <a:pt x="625576" y="377901"/>
                  </a:moveTo>
                  <a:lnTo>
                    <a:pt x="618490" y="377901"/>
                  </a:lnTo>
                  <a:lnTo>
                    <a:pt x="618490" y="437045"/>
                  </a:lnTo>
                  <a:lnTo>
                    <a:pt x="625576" y="437045"/>
                  </a:lnTo>
                  <a:lnTo>
                    <a:pt x="625576" y="377901"/>
                  </a:lnTo>
                  <a:close/>
                </a:path>
                <a:path w="1080134" h="1080135">
                  <a:moveTo>
                    <a:pt x="636638" y="399249"/>
                  </a:moveTo>
                  <a:lnTo>
                    <a:pt x="632409" y="399249"/>
                  </a:lnTo>
                  <a:lnTo>
                    <a:pt x="632409" y="437121"/>
                  </a:lnTo>
                  <a:lnTo>
                    <a:pt x="636638" y="437121"/>
                  </a:lnTo>
                  <a:lnTo>
                    <a:pt x="636638" y="399249"/>
                  </a:lnTo>
                  <a:close/>
                </a:path>
                <a:path w="1080134" h="1080135">
                  <a:moveTo>
                    <a:pt x="649058" y="399249"/>
                  </a:moveTo>
                  <a:lnTo>
                    <a:pt x="644829" y="399249"/>
                  </a:lnTo>
                  <a:lnTo>
                    <a:pt x="644829" y="437045"/>
                  </a:lnTo>
                  <a:lnTo>
                    <a:pt x="649058" y="437045"/>
                  </a:lnTo>
                  <a:lnTo>
                    <a:pt x="649058" y="399249"/>
                  </a:lnTo>
                  <a:close/>
                </a:path>
                <a:path w="1080134" h="1080135">
                  <a:moveTo>
                    <a:pt x="662927" y="377901"/>
                  </a:moveTo>
                  <a:lnTo>
                    <a:pt x="655904" y="377901"/>
                  </a:lnTo>
                  <a:lnTo>
                    <a:pt x="655904" y="437045"/>
                  </a:lnTo>
                  <a:lnTo>
                    <a:pt x="662927" y="437045"/>
                  </a:lnTo>
                  <a:lnTo>
                    <a:pt x="662927" y="377901"/>
                  </a:lnTo>
                  <a:close/>
                </a:path>
                <a:path w="1080134" h="1080135">
                  <a:moveTo>
                    <a:pt x="674001" y="399249"/>
                  </a:moveTo>
                  <a:lnTo>
                    <a:pt x="669734" y="399249"/>
                  </a:lnTo>
                  <a:lnTo>
                    <a:pt x="669734" y="437045"/>
                  </a:lnTo>
                  <a:lnTo>
                    <a:pt x="674001" y="437045"/>
                  </a:lnTo>
                  <a:lnTo>
                    <a:pt x="674001" y="399249"/>
                  </a:lnTo>
                  <a:close/>
                </a:path>
                <a:path w="1080134" h="1080135">
                  <a:moveTo>
                    <a:pt x="686435" y="399249"/>
                  </a:moveTo>
                  <a:lnTo>
                    <a:pt x="682244" y="399249"/>
                  </a:lnTo>
                  <a:lnTo>
                    <a:pt x="682244" y="437045"/>
                  </a:lnTo>
                  <a:lnTo>
                    <a:pt x="686435" y="437045"/>
                  </a:lnTo>
                  <a:lnTo>
                    <a:pt x="686435" y="399249"/>
                  </a:lnTo>
                  <a:close/>
                </a:path>
                <a:path w="1080134" h="1080135">
                  <a:moveTo>
                    <a:pt x="700290" y="377901"/>
                  </a:moveTo>
                  <a:lnTo>
                    <a:pt x="693280" y="377901"/>
                  </a:lnTo>
                  <a:lnTo>
                    <a:pt x="693280" y="437045"/>
                  </a:lnTo>
                  <a:lnTo>
                    <a:pt x="700290" y="437045"/>
                  </a:lnTo>
                  <a:lnTo>
                    <a:pt x="700290" y="377901"/>
                  </a:lnTo>
                  <a:close/>
                </a:path>
                <a:path w="1080134" h="1080135">
                  <a:moveTo>
                    <a:pt x="711352" y="399249"/>
                  </a:moveTo>
                  <a:lnTo>
                    <a:pt x="707161" y="399249"/>
                  </a:lnTo>
                  <a:lnTo>
                    <a:pt x="707161" y="437045"/>
                  </a:lnTo>
                  <a:lnTo>
                    <a:pt x="711352" y="437045"/>
                  </a:lnTo>
                  <a:lnTo>
                    <a:pt x="711352" y="399249"/>
                  </a:lnTo>
                  <a:close/>
                </a:path>
                <a:path w="1080134" h="1080135">
                  <a:moveTo>
                    <a:pt x="723861" y="399249"/>
                  </a:moveTo>
                  <a:lnTo>
                    <a:pt x="719645" y="399249"/>
                  </a:lnTo>
                  <a:lnTo>
                    <a:pt x="719645" y="437045"/>
                  </a:lnTo>
                  <a:lnTo>
                    <a:pt x="723861" y="437045"/>
                  </a:lnTo>
                  <a:lnTo>
                    <a:pt x="723861" y="399249"/>
                  </a:lnTo>
                  <a:close/>
                </a:path>
                <a:path w="1080134" h="1080135">
                  <a:moveTo>
                    <a:pt x="748830" y="399249"/>
                  </a:moveTo>
                  <a:lnTo>
                    <a:pt x="744562" y="399249"/>
                  </a:lnTo>
                  <a:lnTo>
                    <a:pt x="744562" y="437045"/>
                  </a:lnTo>
                  <a:lnTo>
                    <a:pt x="748830" y="437045"/>
                  </a:lnTo>
                  <a:lnTo>
                    <a:pt x="748830" y="399249"/>
                  </a:lnTo>
                  <a:close/>
                </a:path>
                <a:path w="1080134" h="1080135">
                  <a:moveTo>
                    <a:pt x="761212" y="399249"/>
                  </a:moveTo>
                  <a:lnTo>
                    <a:pt x="756996" y="399249"/>
                  </a:lnTo>
                  <a:lnTo>
                    <a:pt x="756996" y="437045"/>
                  </a:lnTo>
                  <a:lnTo>
                    <a:pt x="761212" y="437045"/>
                  </a:lnTo>
                  <a:lnTo>
                    <a:pt x="761212" y="399249"/>
                  </a:lnTo>
                  <a:close/>
                </a:path>
                <a:path w="1080134" h="1080135">
                  <a:moveTo>
                    <a:pt x="775106" y="377901"/>
                  </a:moveTo>
                  <a:lnTo>
                    <a:pt x="768045" y="377901"/>
                  </a:lnTo>
                  <a:lnTo>
                    <a:pt x="768045" y="437045"/>
                  </a:lnTo>
                  <a:lnTo>
                    <a:pt x="775106" y="437045"/>
                  </a:lnTo>
                  <a:lnTo>
                    <a:pt x="775106" y="377901"/>
                  </a:lnTo>
                  <a:close/>
                </a:path>
                <a:path w="1080134" h="1080135">
                  <a:moveTo>
                    <a:pt x="786180" y="399249"/>
                  </a:moveTo>
                  <a:lnTo>
                    <a:pt x="781913" y="399249"/>
                  </a:lnTo>
                  <a:lnTo>
                    <a:pt x="781913" y="437045"/>
                  </a:lnTo>
                  <a:lnTo>
                    <a:pt x="786180" y="437045"/>
                  </a:lnTo>
                  <a:lnTo>
                    <a:pt x="786180" y="399249"/>
                  </a:lnTo>
                  <a:close/>
                </a:path>
                <a:path w="1080134" h="1080135">
                  <a:moveTo>
                    <a:pt x="798614" y="399249"/>
                  </a:moveTo>
                  <a:lnTo>
                    <a:pt x="794346" y="399249"/>
                  </a:lnTo>
                  <a:lnTo>
                    <a:pt x="794346" y="437045"/>
                  </a:lnTo>
                  <a:lnTo>
                    <a:pt x="798614" y="437045"/>
                  </a:lnTo>
                  <a:lnTo>
                    <a:pt x="798614" y="399249"/>
                  </a:lnTo>
                  <a:close/>
                </a:path>
                <a:path w="1080134" h="1080135">
                  <a:moveTo>
                    <a:pt x="812507" y="377901"/>
                  </a:moveTo>
                  <a:lnTo>
                    <a:pt x="805434" y="377901"/>
                  </a:lnTo>
                  <a:lnTo>
                    <a:pt x="805434" y="437045"/>
                  </a:lnTo>
                  <a:lnTo>
                    <a:pt x="812507" y="437045"/>
                  </a:lnTo>
                  <a:lnTo>
                    <a:pt x="812507" y="377901"/>
                  </a:lnTo>
                  <a:close/>
                </a:path>
                <a:path w="1080134" h="1080135">
                  <a:moveTo>
                    <a:pt x="854100" y="377126"/>
                  </a:moveTo>
                  <a:lnTo>
                    <a:pt x="852487" y="369176"/>
                  </a:lnTo>
                  <a:lnTo>
                    <a:pt x="851052" y="362026"/>
                  </a:lnTo>
                  <a:lnTo>
                    <a:pt x="842733" y="349694"/>
                  </a:lnTo>
                  <a:lnTo>
                    <a:pt x="830402" y="341376"/>
                  </a:lnTo>
                  <a:lnTo>
                    <a:pt x="820267" y="339331"/>
                  </a:lnTo>
                  <a:lnTo>
                    <a:pt x="820267" y="369176"/>
                  </a:lnTo>
                  <a:lnTo>
                    <a:pt x="820267" y="478790"/>
                  </a:lnTo>
                  <a:lnTo>
                    <a:pt x="820267" y="749909"/>
                  </a:lnTo>
                  <a:lnTo>
                    <a:pt x="571703" y="749909"/>
                  </a:lnTo>
                  <a:lnTo>
                    <a:pt x="571703" y="734377"/>
                  </a:lnTo>
                  <a:lnTo>
                    <a:pt x="820267" y="734377"/>
                  </a:lnTo>
                  <a:lnTo>
                    <a:pt x="820267" y="717016"/>
                  </a:lnTo>
                  <a:lnTo>
                    <a:pt x="571703" y="717016"/>
                  </a:lnTo>
                  <a:lnTo>
                    <a:pt x="571703" y="701535"/>
                  </a:lnTo>
                  <a:lnTo>
                    <a:pt x="820267" y="701535"/>
                  </a:lnTo>
                  <a:lnTo>
                    <a:pt x="820267" y="684276"/>
                  </a:lnTo>
                  <a:lnTo>
                    <a:pt x="571703" y="684276"/>
                  </a:lnTo>
                  <a:lnTo>
                    <a:pt x="571703" y="668731"/>
                  </a:lnTo>
                  <a:lnTo>
                    <a:pt x="820267" y="668731"/>
                  </a:lnTo>
                  <a:lnTo>
                    <a:pt x="820267" y="651433"/>
                  </a:lnTo>
                  <a:lnTo>
                    <a:pt x="571703" y="651433"/>
                  </a:lnTo>
                  <a:lnTo>
                    <a:pt x="571703" y="635889"/>
                  </a:lnTo>
                  <a:lnTo>
                    <a:pt x="820267" y="635889"/>
                  </a:lnTo>
                  <a:lnTo>
                    <a:pt x="820267" y="618604"/>
                  </a:lnTo>
                  <a:lnTo>
                    <a:pt x="571703" y="618604"/>
                  </a:lnTo>
                  <a:lnTo>
                    <a:pt x="571703" y="603059"/>
                  </a:lnTo>
                  <a:lnTo>
                    <a:pt x="820267" y="603059"/>
                  </a:lnTo>
                  <a:lnTo>
                    <a:pt x="820267" y="478790"/>
                  </a:lnTo>
                  <a:lnTo>
                    <a:pt x="808964" y="478790"/>
                  </a:lnTo>
                  <a:lnTo>
                    <a:pt x="808964" y="542963"/>
                  </a:lnTo>
                  <a:lnTo>
                    <a:pt x="805611" y="559574"/>
                  </a:lnTo>
                  <a:lnTo>
                    <a:pt x="796455" y="573138"/>
                  </a:lnTo>
                  <a:lnTo>
                    <a:pt x="782891" y="582295"/>
                  </a:lnTo>
                  <a:lnTo>
                    <a:pt x="766279" y="585647"/>
                  </a:lnTo>
                  <a:lnTo>
                    <a:pt x="749681" y="582295"/>
                  </a:lnTo>
                  <a:lnTo>
                    <a:pt x="736104" y="573138"/>
                  </a:lnTo>
                  <a:lnTo>
                    <a:pt x="726948" y="559574"/>
                  </a:lnTo>
                  <a:lnTo>
                    <a:pt x="723595" y="542963"/>
                  </a:lnTo>
                  <a:lnTo>
                    <a:pt x="726948" y="526364"/>
                  </a:lnTo>
                  <a:lnTo>
                    <a:pt x="736104" y="512800"/>
                  </a:lnTo>
                  <a:lnTo>
                    <a:pt x="749681" y="503643"/>
                  </a:lnTo>
                  <a:lnTo>
                    <a:pt x="766279" y="500291"/>
                  </a:lnTo>
                  <a:lnTo>
                    <a:pt x="782891" y="503643"/>
                  </a:lnTo>
                  <a:lnTo>
                    <a:pt x="796455" y="512800"/>
                  </a:lnTo>
                  <a:lnTo>
                    <a:pt x="805611" y="526364"/>
                  </a:lnTo>
                  <a:lnTo>
                    <a:pt x="808964" y="542963"/>
                  </a:lnTo>
                  <a:lnTo>
                    <a:pt x="808964" y="478790"/>
                  </a:lnTo>
                  <a:lnTo>
                    <a:pt x="742162" y="478790"/>
                  </a:lnTo>
                  <a:lnTo>
                    <a:pt x="737196" y="437045"/>
                  </a:lnTo>
                  <a:lnTo>
                    <a:pt x="737717" y="437045"/>
                  </a:lnTo>
                  <a:lnTo>
                    <a:pt x="737717" y="377901"/>
                  </a:lnTo>
                  <a:lnTo>
                    <a:pt x="730694" y="377901"/>
                  </a:lnTo>
                  <a:lnTo>
                    <a:pt x="730694" y="437045"/>
                  </a:lnTo>
                  <a:lnTo>
                    <a:pt x="731558" y="437045"/>
                  </a:lnTo>
                  <a:lnTo>
                    <a:pt x="726617" y="478790"/>
                  </a:lnTo>
                  <a:lnTo>
                    <a:pt x="668464" y="478790"/>
                  </a:lnTo>
                  <a:lnTo>
                    <a:pt x="668464" y="542963"/>
                  </a:lnTo>
                  <a:lnTo>
                    <a:pt x="666280" y="556475"/>
                  </a:lnTo>
                  <a:lnTo>
                    <a:pt x="639318" y="583399"/>
                  </a:lnTo>
                  <a:lnTo>
                    <a:pt x="630491" y="585647"/>
                  </a:lnTo>
                  <a:lnTo>
                    <a:pt x="621004" y="585647"/>
                  </a:lnTo>
                  <a:lnTo>
                    <a:pt x="585228" y="556475"/>
                  </a:lnTo>
                  <a:lnTo>
                    <a:pt x="583057" y="542963"/>
                  </a:lnTo>
                  <a:lnTo>
                    <a:pt x="585228" y="529475"/>
                  </a:lnTo>
                  <a:lnTo>
                    <a:pt x="612165" y="502513"/>
                  </a:lnTo>
                  <a:lnTo>
                    <a:pt x="621004" y="500291"/>
                  </a:lnTo>
                  <a:lnTo>
                    <a:pt x="630491" y="500291"/>
                  </a:lnTo>
                  <a:lnTo>
                    <a:pt x="666280" y="529475"/>
                  </a:lnTo>
                  <a:lnTo>
                    <a:pt x="668464" y="542963"/>
                  </a:lnTo>
                  <a:lnTo>
                    <a:pt x="668464" y="478790"/>
                  </a:lnTo>
                  <a:lnTo>
                    <a:pt x="571728" y="478790"/>
                  </a:lnTo>
                  <a:lnTo>
                    <a:pt x="571728" y="425424"/>
                  </a:lnTo>
                  <a:lnTo>
                    <a:pt x="571728" y="369176"/>
                  </a:lnTo>
                  <a:lnTo>
                    <a:pt x="820267" y="369176"/>
                  </a:lnTo>
                  <a:lnTo>
                    <a:pt x="820267" y="339331"/>
                  </a:lnTo>
                  <a:lnTo>
                    <a:pt x="815314" y="338328"/>
                  </a:lnTo>
                  <a:lnTo>
                    <a:pt x="802005" y="338328"/>
                  </a:lnTo>
                  <a:lnTo>
                    <a:pt x="578510" y="273050"/>
                  </a:lnTo>
                  <a:lnTo>
                    <a:pt x="577418" y="276783"/>
                  </a:lnTo>
                  <a:lnTo>
                    <a:pt x="450964" y="239852"/>
                  </a:lnTo>
                  <a:lnTo>
                    <a:pt x="449872" y="243573"/>
                  </a:lnTo>
                  <a:lnTo>
                    <a:pt x="345033" y="212940"/>
                  </a:lnTo>
                  <a:lnTo>
                    <a:pt x="348234" y="201498"/>
                  </a:lnTo>
                  <a:lnTo>
                    <a:pt x="301358" y="188353"/>
                  </a:lnTo>
                  <a:lnTo>
                    <a:pt x="298284" y="199275"/>
                  </a:lnTo>
                  <a:lnTo>
                    <a:pt x="296087" y="206743"/>
                  </a:lnTo>
                  <a:lnTo>
                    <a:pt x="292976" y="218236"/>
                  </a:lnTo>
                  <a:lnTo>
                    <a:pt x="339902" y="231368"/>
                  </a:lnTo>
                  <a:lnTo>
                    <a:pt x="342938" y="220446"/>
                  </a:lnTo>
                  <a:lnTo>
                    <a:pt x="447687" y="251053"/>
                  </a:lnTo>
                  <a:lnTo>
                    <a:pt x="446620" y="254736"/>
                  </a:lnTo>
                  <a:lnTo>
                    <a:pt x="573062" y="291680"/>
                  </a:lnTo>
                  <a:lnTo>
                    <a:pt x="571982" y="295427"/>
                  </a:lnTo>
                  <a:lnTo>
                    <a:pt x="718883" y="338328"/>
                  </a:lnTo>
                  <a:lnTo>
                    <a:pt x="544144" y="338328"/>
                  </a:lnTo>
                  <a:lnTo>
                    <a:pt x="544144" y="579208"/>
                  </a:lnTo>
                  <a:lnTo>
                    <a:pt x="536295" y="627799"/>
                  </a:lnTo>
                  <a:lnTo>
                    <a:pt x="514464" y="670001"/>
                  </a:lnTo>
                  <a:lnTo>
                    <a:pt x="481177" y="703275"/>
                  </a:lnTo>
                  <a:lnTo>
                    <a:pt x="438975" y="725106"/>
                  </a:lnTo>
                  <a:lnTo>
                    <a:pt x="390372" y="732942"/>
                  </a:lnTo>
                  <a:lnTo>
                    <a:pt x="341769" y="725106"/>
                  </a:lnTo>
                  <a:lnTo>
                    <a:pt x="299567" y="703275"/>
                  </a:lnTo>
                  <a:lnTo>
                    <a:pt x="266280" y="670001"/>
                  </a:lnTo>
                  <a:lnTo>
                    <a:pt x="244449" y="627799"/>
                  </a:lnTo>
                  <a:lnTo>
                    <a:pt x="236613" y="579208"/>
                  </a:lnTo>
                  <a:lnTo>
                    <a:pt x="244449" y="530606"/>
                  </a:lnTo>
                  <a:lnTo>
                    <a:pt x="266280" y="488391"/>
                  </a:lnTo>
                  <a:lnTo>
                    <a:pt x="299567" y="455091"/>
                  </a:lnTo>
                  <a:lnTo>
                    <a:pt x="341769" y="433260"/>
                  </a:lnTo>
                  <a:lnTo>
                    <a:pt x="390372" y="425424"/>
                  </a:lnTo>
                  <a:lnTo>
                    <a:pt x="438975" y="433260"/>
                  </a:lnTo>
                  <a:lnTo>
                    <a:pt x="481177" y="455091"/>
                  </a:lnTo>
                  <a:lnTo>
                    <a:pt x="514464" y="488391"/>
                  </a:lnTo>
                  <a:lnTo>
                    <a:pt x="536295" y="530606"/>
                  </a:lnTo>
                  <a:lnTo>
                    <a:pt x="544144" y="579208"/>
                  </a:lnTo>
                  <a:lnTo>
                    <a:pt x="544144" y="338328"/>
                  </a:lnTo>
                  <a:lnTo>
                    <a:pt x="351485" y="338328"/>
                  </a:lnTo>
                  <a:lnTo>
                    <a:pt x="351485" y="300939"/>
                  </a:lnTo>
                  <a:lnTo>
                    <a:pt x="259676" y="300939"/>
                  </a:lnTo>
                  <a:lnTo>
                    <a:pt x="259676" y="338328"/>
                  </a:lnTo>
                  <a:lnTo>
                    <a:pt x="240957" y="338328"/>
                  </a:lnTo>
                  <a:lnTo>
                    <a:pt x="225856" y="341376"/>
                  </a:lnTo>
                  <a:lnTo>
                    <a:pt x="213525" y="349694"/>
                  </a:lnTo>
                  <a:lnTo>
                    <a:pt x="205206" y="362026"/>
                  </a:lnTo>
                  <a:lnTo>
                    <a:pt x="202158" y="377126"/>
                  </a:lnTo>
                  <a:lnTo>
                    <a:pt x="202158" y="741921"/>
                  </a:lnTo>
                  <a:lnTo>
                    <a:pt x="205206" y="757021"/>
                  </a:lnTo>
                  <a:lnTo>
                    <a:pt x="213525" y="769353"/>
                  </a:lnTo>
                  <a:lnTo>
                    <a:pt x="225856" y="777671"/>
                  </a:lnTo>
                  <a:lnTo>
                    <a:pt x="240957" y="780719"/>
                  </a:lnTo>
                  <a:lnTo>
                    <a:pt x="815314" y="780719"/>
                  </a:lnTo>
                  <a:lnTo>
                    <a:pt x="830402" y="777671"/>
                  </a:lnTo>
                  <a:lnTo>
                    <a:pt x="842733" y="769353"/>
                  </a:lnTo>
                  <a:lnTo>
                    <a:pt x="851052" y="757021"/>
                  </a:lnTo>
                  <a:lnTo>
                    <a:pt x="852487" y="749909"/>
                  </a:lnTo>
                  <a:lnTo>
                    <a:pt x="854100" y="741921"/>
                  </a:lnTo>
                  <a:lnTo>
                    <a:pt x="854100" y="478790"/>
                  </a:lnTo>
                  <a:lnTo>
                    <a:pt x="854100" y="377126"/>
                  </a:lnTo>
                  <a:close/>
                </a:path>
                <a:path w="1080134" h="1080135">
                  <a:moveTo>
                    <a:pt x="1079995" y="86436"/>
                  </a:moveTo>
                  <a:lnTo>
                    <a:pt x="1054696" y="25323"/>
                  </a:lnTo>
                  <a:lnTo>
                    <a:pt x="1026033" y="6553"/>
                  </a:lnTo>
                  <a:lnTo>
                    <a:pt x="1026033" y="86436"/>
                  </a:lnTo>
                  <a:lnTo>
                    <a:pt x="1026033" y="993609"/>
                  </a:lnTo>
                  <a:lnTo>
                    <a:pt x="1023467" y="1006208"/>
                  </a:lnTo>
                  <a:lnTo>
                    <a:pt x="1016520" y="1016520"/>
                  </a:lnTo>
                  <a:lnTo>
                    <a:pt x="1006208" y="1023467"/>
                  </a:lnTo>
                  <a:lnTo>
                    <a:pt x="993635" y="1026020"/>
                  </a:lnTo>
                  <a:lnTo>
                    <a:pt x="86410" y="1026020"/>
                  </a:lnTo>
                  <a:lnTo>
                    <a:pt x="73799" y="1023467"/>
                  </a:lnTo>
                  <a:lnTo>
                    <a:pt x="63512" y="1016520"/>
                  </a:lnTo>
                  <a:lnTo>
                    <a:pt x="56565" y="1006208"/>
                  </a:lnTo>
                  <a:lnTo>
                    <a:pt x="54025" y="993609"/>
                  </a:lnTo>
                  <a:lnTo>
                    <a:pt x="54025" y="86436"/>
                  </a:lnTo>
                  <a:lnTo>
                    <a:pt x="56565" y="73812"/>
                  </a:lnTo>
                  <a:lnTo>
                    <a:pt x="63512" y="63512"/>
                  </a:lnTo>
                  <a:lnTo>
                    <a:pt x="73799" y="56578"/>
                  </a:lnTo>
                  <a:lnTo>
                    <a:pt x="86410" y="54025"/>
                  </a:lnTo>
                  <a:lnTo>
                    <a:pt x="993635" y="54025"/>
                  </a:lnTo>
                  <a:lnTo>
                    <a:pt x="1006208" y="56578"/>
                  </a:lnTo>
                  <a:lnTo>
                    <a:pt x="1016520" y="63512"/>
                  </a:lnTo>
                  <a:lnTo>
                    <a:pt x="1023467" y="73812"/>
                  </a:lnTo>
                  <a:lnTo>
                    <a:pt x="1026033" y="86436"/>
                  </a:lnTo>
                  <a:lnTo>
                    <a:pt x="1026033" y="6553"/>
                  </a:lnTo>
                  <a:lnTo>
                    <a:pt x="993635" y="0"/>
                  </a:lnTo>
                  <a:lnTo>
                    <a:pt x="86410" y="0"/>
                  </a:lnTo>
                  <a:lnTo>
                    <a:pt x="52781" y="6794"/>
                  </a:lnTo>
                  <a:lnTo>
                    <a:pt x="25311" y="25323"/>
                  </a:lnTo>
                  <a:lnTo>
                    <a:pt x="6794" y="52793"/>
                  </a:lnTo>
                  <a:lnTo>
                    <a:pt x="0" y="86436"/>
                  </a:lnTo>
                  <a:lnTo>
                    <a:pt x="0" y="993609"/>
                  </a:lnTo>
                  <a:lnTo>
                    <a:pt x="6794" y="1027239"/>
                  </a:lnTo>
                  <a:lnTo>
                    <a:pt x="25311" y="1054696"/>
                  </a:lnTo>
                  <a:lnTo>
                    <a:pt x="52781" y="1073213"/>
                  </a:lnTo>
                  <a:lnTo>
                    <a:pt x="86410" y="1080008"/>
                  </a:lnTo>
                  <a:lnTo>
                    <a:pt x="993635" y="1080008"/>
                  </a:lnTo>
                  <a:lnTo>
                    <a:pt x="1027252" y="1073213"/>
                  </a:lnTo>
                  <a:lnTo>
                    <a:pt x="1054696" y="1054696"/>
                  </a:lnTo>
                  <a:lnTo>
                    <a:pt x="1073213" y="1027239"/>
                  </a:lnTo>
                  <a:lnTo>
                    <a:pt x="1073454" y="1026020"/>
                  </a:lnTo>
                  <a:lnTo>
                    <a:pt x="1079995" y="993609"/>
                  </a:lnTo>
                  <a:lnTo>
                    <a:pt x="1079995" y="86436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object 48"/>
          <p:cNvGrpSpPr/>
          <p:nvPr/>
        </p:nvGrpSpPr>
        <p:grpSpPr>
          <a:xfrm>
            <a:off x="983358" y="2536620"/>
            <a:ext cx="4686300" cy="7797800"/>
            <a:chOff x="983358" y="2536620"/>
            <a:chExt cx="4686300" cy="7797800"/>
          </a:xfrm>
        </p:grpSpPr>
        <p:pic>
          <p:nvPicPr>
            <p:cNvPr id="49" name="object 49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222966" y="2536620"/>
              <a:ext cx="4427383" cy="732766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987832" y="9252349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4">
                  <a:moveTo>
                    <a:pt x="993646" y="0"/>
                  </a:moveTo>
                  <a:lnTo>
                    <a:pt x="86432" y="0"/>
                  </a:lnTo>
                  <a:lnTo>
                    <a:pt x="52785" y="6791"/>
                  </a:lnTo>
                  <a:lnTo>
                    <a:pt x="25312" y="25310"/>
                  </a:lnTo>
                  <a:lnTo>
                    <a:pt x="6791" y="52777"/>
                  </a:lnTo>
                  <a:lnTo>
                    <a:pt x="0" y="86410"/>
                  </a:lnTo>
                  <a:lnTo>
                    <a:pt x="0" y="993613"/>
                  </a:lnTo>
                  <a:lnTo>
                    <a:pt x="6791" y="1027234"/>
                  </a:lnTo>
                  <a:lnTo>
                    <a:pt x="25312" y="1054693"/>
                  </a:lnTo>
                  <a:lnTo>
                    <a:pt x="52785" y="1073209"/>
                  </a:lnTo>
                  <a:lnTo>
                    <a:pt x="86432" y="1079999"/>
                  </a:lnTo>
                  <a:lnTo>
                    <a:pt x="993646" y="1079999"/>
                  </a:lnTo>
                  <a:lnTo>
                    <a:pt x="1027263" y="1073209"/>
                  </a:lnTo>
                  <a:lnTo>
                    <a:pt x="1054710" y="1054693"/>
                  </a:lnTo>
                  <a:lnTo>
                    <a:pt x="1073212" y="1027234"/>
                  </a:lnTo>
                  <a:lnTo>
                    <a:pt x="1073466" y="1025978"/>
                  </a:lnTo>
                  <a:lnTo>
                    <a:pt x="86432" y="1025978"/>
                  </a:lnTo>
                  <a:lnTo>
                    <a:pt x="73814" y="1023434"/>
                  </a:lnTo>
                  <a:lnTo>
                    <a:pt x="63514" y="1016496"/>
                  </a:lnTo>
                  <a:lnTo>
                    <a:pt x="56571" y="1006208"/>
                  </a:lnTo>
                  <a:lnTo>
                    <a:pt x="54025" y="993613"/>
                  </a:lnTo>
                  <a:lnTo>
                    <a:pt x="54025" y="86410"/>
                  </a:lnTo>
                  <a:lnTo>
                    <a:pt x="56571" y="73802"/>
                  </a:lnTo>
                  <a:lnTo>
                    <a:pt x="63514" y="63508"/>
                  </a:lnTo>
                  <a:lnTo>
                    <a:pt x="73814" y="56568"/>
                  </a:lnTo>
                  <a:lnTo>
                    <a:pt x="86432" y="54024"/>
                  </a:lnTo>
                  <a:lnTo>
                    <a:pt x="1073464" y="54024"/>
                  </a:lnTo>
                  <a:lnTo>
                    <a:pt x="1073212" y="52777"/>
                  </a:lnTo>
                  <a:lnTo>
                    <a:pt x="1054710" y="25310"/>
                  </a:lnTo>
                  <a:lnTo>
                    <a:pt x="1027263" y="6791"/>
                  </a:lnTo>
                  <a:lnTo>
                    <a:pt x="993646" y="0"/>
                  </a:lnTo>
                  <a:close/>
                </a:path>
                <a:path w="1080135" h="1080134">
                  <a:moveTo>
                    <a:pt x="1073464" y="54024"/>
                  </a:moveTo>
                  <a:lnTo>
                    <a:pt x="993646" y="54024"/>
                  </a:lnTo>
                  <a:lnTo>
                    <a:pt x="1006241" y="56568"/>
                  </a:lnTo>
                  <a:lnTo>
                    <a:pt x="1016543" y="63508"/>
                  </a:lnTo>
                  <a:lnTo>
                    <a:pt x="1023498" y="73802"/>
                  </a:lnTo>
                  <a:lnTo>
                    <a:pt x="1026050" y="86410"/>
                  </a:lnTo>
                  <a:lnTo>
                    <a:pt x="1026050" y="993613"/>
                  </a:lnTo>
                  <a:lnTo>
                    <a:pt x="1023498" y="1006208"/>
                  </a:lnTo>
                  <a:lnTo>
                    <a:pt x="1016543" y="1016496"/>
                  </a:lnTo>
                  <a:lnTo>
                    <a:pt x="1006241" y="1023434"/>
                  </a:lnTo>
                  <a:lnTo>
                    <a:pt x="993646" y="1025978"/>
                  </a:lnTo>
                  <a:lnTo>
                    <a:pt x="1073466" y="1025978"/>
                  </a:lnTo>
                  <a:lnTo>
                    <a:pt x="1079996" y="993613"/>
                  </a:lnTo>
                  <a:lnTo>
                    <a:pt x="1079996" y="86410"/>
                  </a:lnTo>
                  <a:lnTo>
                    <a:pt x="1073464" y="5402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143784" y="9472443"/>
              <a:ext cx="769647" cy="622392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4589049" y="9252907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4">
                  <a:moveTo>
                    <a:pt x="993646" y="0"/>
                  </a:moveTo>
                  <a:lnTo>
                    <a:pt x="86432" y="0"/>
                  </a:lnTo>
                  <a:lnTo>
                    <a:pt x="52785" y="6790"/>
                  </a:lnTo>
                  <a:lnTo>
                    <a:pt x="25312" y="25309"/>
                  </a:lnTo>
                  <a:lnTo>
                    <a:pt x="6791" y="52776"/>
                  </a:lnTo>
                  <a:lnTo>
                    <a:pt x="0" y="86410"/>
                  </a:lnTo>
                  <a:lnTo>
                    <a:pt x="0" y="993617"/>
                  </a:lnTo>
                  <a:lnTo>
                    <a:pt x="6791" y="1027238"/>
                  </a:lnTo>
                  <a:lnTo>
                    <a:pt x="25312" y="1054698"/>
                  </a:lnTo>
                  <a:lnTo>
                    <a:pt x="52785" y="1073214"/>
                  </a:lnTo>
                  <a:lnTo>
                    <a:pt x="86432" y="1080004"/>
                  </a:lnTo>
                  <a:lnTo>
                    <a:pt x="993646" y="1080004"/>
                  </a:lnTo>
                  <a:lnTo>
                    <a:pt x="1027263" y="1073214"/>
                  </a:lnTo>
                  <a:lnTo>
                    <a:pt x="1054710" y="1054698"/>
                  </a:lnTo>
                  <a:lnTo>
                    <a:pt x="1073212" y="1027238"/>
                  </a:lnTo>
                  <a:lnTo>
                    <a:pt x="1073466" y="1025982"/>
                  </a:lnTo>
                  <a:lnTo>
                    <a:pt x="86432" y="1025982"/>
                  </a:lnTo>
                  <a:lnTo>
                    <a:pt x="73814" y="1023437"/>
                  </a:lnTo>
                  <a:lnTo>
                    <a:pt x="63513" y="1016500"/>
                  </a:lnTo>
                  <a:lnTo>
                    <a:pt x="56570" y="1006212"/>
                  </a:lnTo>
                  <a:lnTo>
                    <a:pt x="54024" y="993617"/>
                  </a:lnTo>
                  <a:lnTo>
                    <a:pt x="54024" y="86410"/>
                  </a:lnTo>
                  <a:lnTo>
                    <a:pt x="56570" y="73802"/>
                  </a:lnTo>
                  <a:lnTo>
                    <a:pt x="63513" y="63508"/>
                  </a:lnTo>
                  <a:lnTo>
                    <a:pt x="73814" y="56569"/>
                  </a:lnTo>
                  <a:lnTo>
                    <a:pt x="86432" y="54025"/>
                  </a:lnTo>
                  <a:lnTo>
                    <a:pt x="1073464" y="54025"/>
                  </a:lnTo>
                  <a:lnTo>
                    <a:pt x="1073212" y="52776"/>
                  </a:lnTo>
                  <a:lnTo>
                    <a:pt x="1054710" y="25309"/>
                  </a:lnTo>
                  <a:lnTo>
                    <a:pt x="1027263" y="6790"/>
                  </a:lnTo>
                  <a:lnTo>
                    <a:pt x="993646" y="0"/>
                  </a:lnTo>
                  <a:close/>
                </a:path>
                <a:path w="1080135" h="1080134">
                  <a:moveTo>
                    <a:pt x="1073464" y="54025"/>
                  </a:moveTo>
                  <a:lnTo>
                    <a:pt x="993646" y="54025"/>
                  </a:lnTo>
                  <a:lnTo>
                    <a:pt x="1006241" y="56569"/>
                  </a:lnTo>
                  <a:lnTo>
                    <a:pt x="1016543" y="63508"/>
                  </a:lnTo>
                  <a:lnTo>
                    <a:pt x="1023498" y="73802"/>
                  </a:lnTo>
                  <a:lnTo>
                    <a:pt x="1026050" y="86410"/>
                  </a:lnTo>
                  <a:lnTo>
                    <a:pt x="1026050" y="993617"/>
                  </a:lnTo>
                  <a:lnTo>
                    <a:pt x="1023498" y="1006212"/>
                  </a:lnTo>
                  <a:lnTo>
                    <a:pt x="1016543" y="1016500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6" y="1025982"/>
                  </a:lnTo>
                  <a:lnTo>
                    <a:pt x="1079996" y="993617"/>
                  </a:lnTo>
                  <a:lnTo>
                    <a:pt x="1079996" y="86410"/>
                  </a:lnTo>
                  <a:lnTo>
                    <a:pt x="1073464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4685256" y="9459234"/>
              <a:ext cx="866140" cy="797560"/>
            </a:xfrm>
            <a:custGeom>
              <a:avLst/>
              <a:gdLst/>
              <a:ahLst/>
              <a:cxnLst/>
              <a:rect l="l" t="t" r="r" b="b"/>
              <a:pathLst>
                <a:path w="866139" h="797559">
                  <a:moveTo>
                    <a:pt x="22654" y="0"/>
                  </a:moveTo>
                  <a:lnTo>
                    <a:pt x="0" y="24716"/>
                  </a:lnTo>
                  <a:lnTo>
                    <a:pt x="1956" y="32898"/>
                  </a:lnTo>
                  <a:lnTo>
                    <a:pt x="7063" y="39926"/>
                  </a:lnTo>
                  <a:lnTo>
                    <a:pt x="827260" y="791628"/>
                  </a:lnTo>
                  <a:lnTo>
                    <a:pt x="834706" y="796106"/>
                  </a:lnTo>
                  <a:lnTo>
                    <a:pt x="843028" y="797344"/>
                  </a:lnTo>
                  <a:lnTo>
                    <a:pt x="851210" y="795386"/>
                  </a:lnTo>
                  <a:lnTo>
                    <a:pt x="858238" y="790278"/>
                  </a:lnTo>
                  <a:lnTo>
                    <a:pt x="859967" y="788392"/>
                  </a:lnTo>
                  <a:lnTo>
                    <a:pt x="864445" y="780946"/>
                  </a:lnTo>
                  <a:lnTo>
                    <a:pt x="865683" y="772624"/>
                  </a:lnTo>
                  <a:lnTo>
                    <a:pt x="863725" y="764442"/>
                  </a:lnTo>
                  <a:lnTo>
                    <a:pt x="858617" y="757414"/>
                  </a:lnTo>
                  <a:lnTo>
                    <a:pt x="38418" y="5712"/>
                  </a:lnTo>
                  <a:lnTo>
                    <a:pt x="30975" y="1236"/>
                  </a:lnTo>
                  <a:lnTo>
                    <a:pt x="22654" y="0"/>
                  </a:lnTo>
                  <a:close/>
                </a:path>
              </a:pathLst>
            </a:custGeom>
            <a:solidFill>
              <a:srgbClr val="8D8B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4" name="object 54"/>
            <p:cNvSpPr/>
            <p:nvPr/>
          </p:nvSpPr>
          <p:spPr>
            <a:xfrm>
              <a:off x="4650340" y="9431442"/>
              <a:ext cx="167640" cy="157480"/>
            </a:xfrm>
            <a:custGeom>
              <a:avLst/>
              <a:gdLst/>
              <a:ahLst/>
              <a:cxnLst/>
              <a:rect l="l" t="t" r="r" b="b"/>
              <a:pathLst>
                <a:path w="167639" h="157479">
                  <a:moveTo>
                    <a:pt x="81046" y="0"/>
                  </a:moveTo>
                  <a:lnTo>
                    <a:pt x="0" y="77280"/>
                  </a:lnTo>
                  <a:lnTo>
                    <a:pt x="86024" y="157294"/>
                  </a:lnTo>
                  <a:lnTo>
                    <a:pt x="167072" y="80009"/>
                  </a:lnTo>
                  <a:lnTo>
                    <a:pt x="8104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5" name="object 5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098651" y="9426736"/>
              <a:ext cx="497732" cy="632170"/>
            </a:xfrm>
            <a:prstGeom prst="rect">
              <a:avLst/>
            </a:prstGeom>
          </p:spPr>
        </p:pic>
        <p:sp>
          <p:nvSpPr>
            <p:cNvPr id="56" name="object 56"/>
            <p:cNvSpPr/>
            <p:nvPr/>
          </p:nvSpPr>
          <p:spPr>
            <a:xfrm>
              <a:off x="5524163" y="9804286"/>
              <a:ext cx="22860" cy="296545"/>
            </a:xfrm>
            <a:custGeom>
              <a:avLst/>
              <a:gdLst/>
              <a:ahLst/>
              <a:cxnLst/>
              <a:rect l="l" t="t" r="r" b="b"/>
              <a:pathLst>
                <a:path w="22860" h="296545">
                  <a:moveTo>
                    <a:pt x="17748" y="0"/>
                  </a:moveTo>
                  <a:lnTo>
                    <a:pt x="4789" y="0"/>
                  </a:lnTo>
                  <a:lnTo>
                    <a:pt x="0" y="4787"/>
                  </a:lnTo>
                  <a:lnTo>
                    <a:pt x="0" y="10645"/>
                  </a:lnTo>
                  <a:lnTo>
                    <a:pt x="0" y="291304"/>
                  </a:lnTo>
                  <a:lnTo>
                    <a:pt x="4789" y="296092"/>
                  </a:lnTo>
                  <a:lnTo>
                    <a:pt x="17748" y="296092"/>
                  </a:lnTo>
                  <a:lnTo>
                    <a:pt x="22536" y="291304"/>
                  </a:lnTo>
                  <a:lnTo>
                    <a:pt x="22536" y="4787"/>
                  </a:lnTo>
                  <a:lnTo>
                    <a:pt x="17748" y="0"/>
                  </a:lnTo>
                  <a:close/>
                </a:path>
              </a:pathLst>
            </a:custGeom>
            <a:solidFill>
              <a:srgbClr val="8D8B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7" name="object 57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4645908" y="9335800"/>
              <a:ext cx="695752" cy="238161"/>
            </a:xfrm>
            <a:prstGeom prst="rect">
              <a:avLst/>
            </a:prstGeom>
          </p:spPr>
        </p:pic>
        <p:sp>
          <p:nvSpPr>
            <p:cNvPr id="58" name="object 58"/>
            <p:cNvSpPr/>
            <p:nvPr/>
          </p:nvSpPr>
          <p:spPr>
            <a:xfrm>
              <a:off x="2783052" y="9253955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4">
                  <a:moveTo>
                    <a:pt x="993646" y="0"/>
                  </a:moveTo>
                  <a:lnTo>
                    <a:pt x="86432" y="0"/>
                  </a:lnTo>
                  <a:lnTo>
                    <a:pt x="52785" y="6791"/>
                  </a:lnTo>
                  <a:lnTo>
                    <a:pt x="25312" y="25311"/>
                  </a:lnTo>
                  <a:lnTo>
                    <a:pt x="6791" y="52778"/>
                  </a:lnTo>
                  <a:lnTo>
                    <a:pt x="0" y="86410"/>
                  </a:lnTo>
                  <a:lnTo>
                    <a:pt x="0" y="993613"/>
                  </a:lnTo>
                  <a:lnTo>
                    <a:pt x="6791" y="1027237"/>
                  </a:lnTo>
                  <a:lnTo>
                    <a:pt x="25312" y="1054697"/>
                  </a:lnTo>
                  <a:lnTo>
                    <a:pt x="52785" y="1073212"/>
                  </a:lnTo>
                  <a:lnTo>
                    <a:pt x="86432" y="1080002"/>
                  </a:lnTo>
                  <a:lnTo>
                    <a:pt x="993646" y="1080002"/>
                  </a:lnTo>
                  <a:lnTo>
                    <a:pt x="1027263" y="1073212"/>
                  </a:lnTo>
                  <a:lnTo>
                    <a:pt x="1054709" y="1054697"/>
                  </a:lnTo>
                  <a:lnTo>
                    <a:pt x="1073211" y="1027237"/>
                  </a:lnTo>
                  <a:lnTo>
                    <a:pt x="1073464" y="1025982"/>
                  </a:lnTo>
                  <a:lnTo>
                    <a:pt x="86432" y="1025982"/>
                  </a:lnTo>
                  <a:lnTo>
                    <a:pt x="73814" y="1023437"/>
                  </a:lnTo>
                  <a:lnTo>
                    <a:pt x="63513" y="1016499"/>
                  </a:lnTo>
                  <a:lnTo>
                    <a:pt x="56570" y="1006210"/>
                  </a:lnTo>
                  <a:lnTo>
                    <a:pt x="54024" y="993613"/>
                  </a:lnTo>
                  <a:lnTo>
                    <a:pt x="54024" y="86410"/>
                  </a:lnTo>
                  <a:lnTo>
                    <a:pt x="56570" y="73802"/>
                  </a:lnTo>
                  <a:lnTo>
                    <a:pt x="63513" y="63508"/>
                  </a:lnTo>
                  <a:lnTo>
                    <a:pt x="73814" y="56568"/>
                  </a:lnTo>
                  <a:lnTo>
                    <a:pt x="86432" y="54024"/>
                  </a:lnTo>
                  <a:lnTo>
                    <a:pt x="1073462" y="54024"/>
                  </a:lnTo>
                  <a:lnTo>
                    <a:pt x="1073211" y="52778"/>
                  </a:lnTo>
                  <a:lnTo>
                    <a:pt x="1054709" y="25311"/>
                  </a:lnTo>
                  <a:lnTo>
                    <a:pt x="1027263" y="6791"/>
                  </a:lnTo>
                  <a:lnTo>
                    <a:pt x="993646" y="0"/>
                  </a:lnTo>
                  <a:close/>
                </a:path>
                <a:path w="1080135" h="1080134">
                  <a:moveTo>
                    <a:pt x="1073462" y="54024"/>
                  </a:moveTo>
                  <a:lnTo>
                    <a:pt x="993646" y="54024"/>
                  </a:lnTo>
                  <a:lnTo>
                    <a:pt x="1006241" y="56568"/>
                  </a:lnTo>
                  <a:lnTo>
                    <a:pt x="1016542" y="63508"/>
                  </a:lnTo>
                  <a:lnTo>
                    <a:pt x="1023497" y="73802"/>
                  </a:lnTo>
                  <a:lnTo>
                    <a:pt x="1026049" y="86410"/>
                  </a:lnTo>
                  <a:lnTo>
                    <a:pt x="1026049" y="993613"/>
                  </a:lnTo>
                  <a:lnTo>
                    <a:pt x="1023497" y="1006210"/>
                  </a:lnTo>
                  <a:lnTo>
                    <a:pt x="1016542" y="1016499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4" y="1025982"/>
                  </a:lnTo>
                  <a:lnTo>
                    <a:pt x="1079995" y="993613"/>
                  </a:lnTo>
                  <a:lnTo>
                    <a:pt x="1079995" y="86410"/>
                  </a:lnTo>
                  <a:lnTo>
                    <a:pt x="1073462" y="5402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9" name="object 59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91704" y="9439071"/>
              <a:ext cx="627774" cy="716752"/>
            </a:xfrm>
            <a:prstGeom prst="rect">
              <a:avLst/>
            </a:prstGeom>
          </p:spPr>
        </p:pic>
        <p:sp>
          <p:nvSpPr>
            <p:cNvPr id="60" name="object 60"/>
            <p:cNvSpPr/>
            <p:nvPr/>
          </p:nvSpPr>
          <p:spPr>
            <a:xfrm>
              <a:off x="2841282" y="5526270"/>
              <a:ext cx="972185" cy="972185"/>
            </a:xfrm>
            <a:custGeom>
              <a:avLst/>
              <a:gdLst/>
              <a:ahLst/>
              <a:cxnLst/>
              <a:rect l="l" t="t" r="r" b="b"/>
              <a:pathLst>
                <a:path w="972185" h="972185">
                  <a:moveTo>
                    <a:pt x="939620" y="0"/>
                  </a:moveTo>
                  <a:lnTo>
                    <a:pt x="32406" y="0"/>
                  </a:lnTo>
                  <a:lnTo>
                    <a:pt x="19789" y="2544"/>
                  </a:lnTo>
                  <a:lnTo>
                    <a:pt x="9488" y="9483"/>
                  </a:lnTo>
                  <a:lnTo>
                    <a:pt x="2545" y="19777"/>
                  </a:lnTo>
                  <a:lnTo>
                    <a:pt x="0" y="32386"/>
                  </a:lnTo>
                  <a:lnTo>
                    <a:pt x="0" y="939589"/>
                  </a:lnTo>
                  <a:lnTo>
                    <a:pt x="2545" y="952183"/>
                  </a:lnTo>
                  <a:lnTo>
                    <a:pt x="9488" y="962471"/>
                  </a:lnTo>
                  <a:lnTo>
                    <a:pt x="19789" y="969409"/>
                  </a:lnTo>
                  <a:lnTo>
                    <a:pt x="32406" y="971953"/>
                  </a:lnTo>
                  <a:lnTo>
                    <a:pt x="939620" y="971953"/>
                  </a:lnTo>
                  <a:lnTo>
                    <a:pt x="952215" y="969409"/>
                  </a:lnTo>
                  <a:lnTo>
                    <a:pt x="962517" y="962471"/>
                  </a:lnTo>
                  <a:lnTo>
                    <a:pt x="969472" y="952183"/>
                  </a:lnTo>
                  <a:lnTo>
                    <a:pt x="972024" y="939589"/>
                  </a:lnTo>
                  <a:lnTo>
                    <a:pt x="972024" y="32386"/>
                  </a:lnTo>
                  <a:lnTo>
                    <a:pt x="969472" y="19777"/>
                  </a:lnTo>
                  <a:lnTo>
                    <a:pt x="962517" y="9483"/>
                  </a:lnTo>
                  <a:lnTo>
                    <a:pt x="952215" y="2544"/>
                  </a:lnTo>
                  <a:lnTo>
                    <a:pt x="9396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1" name="object 61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2943208" y="5692338"/>
              <a:ext cx="769647" cy="622392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983358" y="5475028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4">
                  <a:moveTo>
                    <a:pt x="993646" y="0"/>
                  </a:moveTo>
                  <a:lnTo>
                    <a:pt x="86432" y="0"/>
                  </a:lnTo>
                  <a:lnTo>
                    <a:pt x="52785" y="6791"/>
                  </a:lnTo>
                  <a:lnTo>
                    <a:pt x="25312" y="25310"/>
                  </a:lnTo>
                  <a:lnTo>
                    <a:pt x="6791" y="52777"/>
                  </a:lnTo>
                  <a:lnTo>
                    <a:pt x="0" y="86410"/>
                  </a:lnTo>
                  <a:lnTo>
                    <a:pt x="0" y="993613"/>
                  </a:lnTo>
                  <a:lnTo>
                    <a:pt x="6791" y="1027237"/>
                  </a:lnTo>
                  <a:lnTo>
                    <a:pt x="25312" y="1054697"/>
                  </a:lnTo>
                  <a:lnTo>
                    <a:pt x="52785" y="1073212"/>
                  </a:lnTo>
                  <a:lnTo>
                    <a:pt x="86432" y="1080002"/>
                  </a:lnTo>
                  <a:lnTo>
                    <a:pt x="993646" y="1080002"/>
                  </a:lnTo>
                  <a:lnTo>
                    <a:pt x="1027263" y="1073212"/>
                  </a:lnTo>
                  <a:lnTo>
                    <a:pt x="1054710" y="1054697"/>
                  </a:lnTo>
                  <a:lnTo>
                    <a:pt x="1073212" y="1027237"/>
                  </a:lnTo>
                  <a:lnTo>
                    <a:pt x="1073465" y="1025982"/>
                  </a:lnTo>
                  <a:lnTo>
                    <a:pt x="86432" y="1025982"/>
                  </a:lnTo>
                  <a:lnTo>
                    <a:pt x="73814" y="1023437"/>
                  </a:lnTo>
                  <a:lnTo>
                    <a:pt x="63513" y="1016499"/>
                  </a:lnTo>
                  <a:lnTo>
                    <a:pt x="56570" y="1006210"/>
                  </a:lnTo>
                  <a:lnTo>
                    <a:pt x="54024" y="993613"/>
                  </a:lnTo>
                  <a:lnTo>
                    <a:pt x="54024" y="86410"/>
                  </a:lnTo>
                  <a:lnTo>
                    <a:pt x="56570" y="73802"/>
                  </a:lnTo>
                  <a:lnTo>
                    <a:pt x="63513" y="63508"/>
                  </a:lnTo>
                  <a:lnTo>
                    <a:pt x="73814" y="56568"/>
                  </a:lnTo>
                  <a:lnTo>
                    <a:pt x="86432" y="54024"/>
                  </a:lnTo>
                  <a:lnTo>
                    <a:pt x="1073464" y="54024"/>
                  </a:lnTo>
                  <a:lnTo>
                    <a:pt x="1073212" y="52777"/>
                  </a:lnTo>
                  <a:lnTo>
                    <a:pt x="1054710" y="25310"/>
                  </a:lnTo>
                  <a:lnTo>
                    <a:pt x="1027263" y="6791"/>
                  </a:lnTo>
                  <a:lnTo>
                    <a:pt x="993646" y="0"/>
                  </a:lnTo>
                  <a:close/>
                </a:path>
                <a:path w="1080135" h="1080134">
                  <a:moveTo>
                    <a:pt x="1073464" y="54024"/>
                  </a:moveTo>
                  <a:lnTo>
                    <a:pt x="993646" y="54024"/>
                  </a:lnTo>
                  <a:lnTo>
                    <a:pt x="1006241" y="56568"/>
                  </a:lnTo>
                  <a:lnTo>
                    <a:pt x="1016542" y="63508"/>
                  </a:lnTo>
                  <a:lnTo>
                    <a:pt x="1023497" y="73802"/>
                  </a:lnTo>
                  <a:lnTo>
                    <a:pt x="1026049" y="86410"/>
                  </a:lnTo>
                  <a:lnTo>
                    <a:pt x="1026049" y="993613"/>
                  </a:lnTo>
                  <a:lnTo>
                    <a:pt x="1023497" y="1006210"/>
                  </a:lnTo>
                  <a:lnTo>
                    <a:pt x="1016542" y="1016499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5" y="1025982"/>
                  </a:lnTo>
                  <a:lnTo>
                    <a:pt x="1079996" y="993613"/>
                  </a:lnTo>
                  <a:lnTo>
                    <a:pt x="1079996" y="86410"/>
                  </a:lnTo>
                  <a:lnTo>
                    <a:pt x="1073464" y="5402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564916" y="5898889"/>
              <a:ext cx="407167" cy="492784"/>
            </a:xfrm>
            <a:prstGeom prst="rect">
              <a:avLst/>
            </a:prstGeom>
          </p:spPr>
        </p:pic>
        <p:pic>
          <p:nvPicPr>
            <p:cNvPr id="64" name="object 64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96034" y="5814050"/>
              <a:ext cx="441968" cy="564292"/>
            </a:xfrm>
            <a:prstGeom prst="rect">
              <a:avLst/>
            </a:prstGeom>
          </p:spPr>
        </p:pic>
        <p:pic>
          <p:nvPicPr>
            <p:cNvPr id="65" name="object 65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39973" y="5600982"/>
              <a:ext cx="152257" cy="174108"/>
            </a:xfrm>
            <a:prstGeom prst="rect">
              <a:avLst/>
            </a:prstGeom>
          </p:spPr>
        </p:pic>
        <p:pic>
          <p:nvPicPr>
            <p:cNvPr id="66" name="object 66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688358" y="5691818"/>
              <a:ext cx="152257" cy="174108"/>
            </a:xfrm>
            <a:prstGeom prst="rect">
              <a:avLst/>
            </a:prstGeom>
          </p:spPr>
        </p:pic>
        <p:sp>
          <p:nvSpPr>
            <p:cNvPr id="67" name="object 67"/>
            <p:cNvSpPr/>
            <p:nvPr/>
          </p:nvSpPr>
          <p:spPr>
            <a:xfrm>
              <a:off x="4641987" y="5525708"/>
              <a:ext cx="972185" cy="972185"/>
            </a:xfrm>
            <a:custGeom>
              <a:avLst/>
              <a:gdLst/>
              <a:ahLst/>
              <a:cxnLst/>
              <a:rect l="l" t="t" r="r" b="b"/>
              <a:pathLst>
                <a:path w="972185" h="972185">
                  <a:moveTo>
                    <a:pt x="939618" y="0"/>
                  </a:moveTo>
                  <a:lnTo>
                    <a:pt x="32404" y="0"/>
                  </a:lnTo>
                  <a:lnTo>
                    <a:pt x="19786" y="2544"/>
                  </a:lnTo>
                  <a:lnTo>
                    <a:pt x="9486" y="9482"/>
                  </a:lnTo>
                  <a:lnTo>
                    <a:pt x="2544" y="19775"/>
                  </a:lnTo>
                  <a:lnTo>
                    <a:pt x="0" y="32381"/>
                  </a:lnTo>
                  <a:lnTo>
                    <a:pt x="0" y="939589"/>
                  </a:lnTo>
                  <a:lnTo>
                    <a:pt x="2544" y="952185"/>
                  </a:lnTo>
                  <a:lnTo>
                    <a:pt x="9486" y="962474"/>
                  </a:lnTo>
                  <a:lnTo>
                    <a:pt x="19786" y="969412"/>
                  </a:lnTo>
                  <a:lnTo>
                    <a:pt x="32404" y="971956"/>
                  </a:lnTo>
                  <a:lnTo>
                    <a:pt x="939618" y="971956"/>
                  </a:lnTo>
                  <a:lnTo>
                    <a:pt x="952213" y="969412"/>
                  </a:lnTo>
                  <a:lnTo>
                    <a:pt x="962516" y="962474"/>
                  </a:lnTo>
                  <a:lnTo>
                    <a:pt x="969473" y="952185"/>
                  </a:lnTo>
                  <a:lnTo>
                    <a:pt x="972026" y="939589"/>
                  </a:lnTo>
                  <a:lnTo>
                    <a:pt x="972026" y="32381"/>
                  </a:lnTo>
                  <a:lnTo>
                    <a:pt x="969473" y="19775"/>
                  </a:lnTo>
                  <a:lnTo>
                    <a:pt x="962516" y="9482"/>
                  </a:lnTo>
                  <a:lnTo>
                    <a:pt x="952213" y="2544"/>
                  </a:lnTo>
                  <a:lnTo>
                    <a:pt x="939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8" name="object 68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65419" y="5607035"/>
              <a:ext cx="390754" cy="587437"/>
            </a:xfrm>
            <a:prstGeom prst="rect">
              <a:avLst/>
            </a:prstGeom>
          </p:spPr>
        </p:pic>
        <p:sp>
          <p:nvSpPr>
            <p:cNvPr id="69" name="object 69"/>
            <p:cNvSpPr/>
            <p:nvPr/>
          </p:nvSpPr>
          <p:spPr>
            <a:xfrm>
              <a:off x="4587959" y="5471682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4">
                  <a:moveTo>
                    <a:pt x="993646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4"/>
                  </a:lnTo>
                  <a:lnTo>
                    <a:pt x="6791" y="1027237"/>
                  </a:lnTo>
                  <a:lnTo>
                    <a:pt x="25313" y="1054696"/>
                  </a:lnTo>
                  <a:lnTo>
                    <a:pt x="52787" y="1073210"/>
                  </a:lnTo>
                  <a:lnTo>
                    <a:pt x="86432" y="1080000"/>
                  </a:lnTo>
                  <a:lnTo>
                    <a:pt x="993646" y="1080000"/>
                  </a:lnTo>
                  <a:lnTo>
                    <a:pt x="1027264" y="1073210"/>
                  </a:lnTo>
                  <a:lnTo>
                    <a:pt x="1054712" y="1054696"/>
                  </a:lnTo>
                  <a:lnTo>
                    <a:pt x="1073215" y="1027237"/>
                  </a:lnTo>
                  <a:lnTo>
                    <a:pt x="1073469" y="1025982"/>
                  </a:lnTo>
                  <a:lnTo>
                    <a:pt x="86432" y="1025982"/>
                  </a:lnTo>
                  <a:lnTo>
                    <a:pt x="73814" y="1023437"/>
                  </a:lnTo>
                  <a:lnTo>
                    <a:pt x="63515" y="1016499"/>
                  </a:lnTo>
                  <a:lnTo>
                    <a:pt x="56573" y="1006211"/>
                  </a:lnTo>
                  <a:lnTo>
                    <a:pt x="54028" y="993614"/>
                  </a:lnTo>
                  <a:lnTo>
                    <a:pt x="54028" y="86406"/>
                  </a:lnTo>
                  <a:lnTo>
                    <a:pt x="56573" y="73800"/>
                  </a:lnTo>
                  <a:lnTo>
                    <a:pt x="63515" y="63508"/>
                  </a:lnTo>
                  <a:lnTo>
                    <a:pt x="73814" y="56569"/>
                  </a:lnTo>
                  <a:lnTo>
                    <a:pt x="86432" y="54025"/>
                  </a:lnTo>
                  <a:lnTo>
                    <a:pt x="1073468" y="54025"/>
                  </a:lnTo>
                  <a:lnTo>
                    <a:pt x="1073215" y="52774"/>
                  </a:lnTo>
                  <a:lnTo>
                    <a:pt x="1054712" y="25309"/>
                  </a:lnTo>
                  <a:lnTo>
                    <a:pt x="1027264" y="6790"/>
                  </a:lnTo>
                  <a:lnTo>
                    <a:pt x="993646" y="0"/>
                  </a:lnTo>
                  <a:close/>
                </a:path>
                <a:path w="1080135" h="1080134">
                  <a:moveTo>
                    <a:pt x="1073468" y="54025"/>
                  </a:moveTo>
                  <a:lnTo>
                    <a:pt x="993646" y="54025"/>
                  </a:lnTo>
                  <a:lnTo>
                    <a:pt x="1006241" y="56569"/>
                  </a:lnTo>
                  <a:lnTo>
                    <a:pt x="1016545" y="63508"/>
                  </a:lnTo>
                  <a:lnTo>
                    <a:pt x="1023501" y="73800"/>
                  </a:lnTo>
                  <a:lnTo>
                    <a:pt x="1026054" y="86406"/>
                  </a:lnTo>
                  <a:lnTo>
                    <a:pt x="1026054" y="993614"/>
                  </a:lnTo>
                  <a:lnTo>
                    <a:pt x="1023501" y="1006211"/>
                  </a:lnTo>
                  <a:lnTo>
                    <a:pt x="1016545" y="1016499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9" y="1025982"/>
                  </a:lnTo>
                  <a:lnTo>
                    <a:pt x="1080000" y="993614"/>
                  </a:lnTo>
                  <a:lnTo>
                    <a:pt x="1080000" y="86406"/>
                  </a:lnTo>
                  <a:lnTo>
                    <a:pt x="1073468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4969408" y="5593089"/>
              <a:ext cx="629920" cy="775970"/>
            </a:xfrm>
            <a:custGeom>
              <a:avLst/>
              <a:gdLst/>
              <a:ahLst/>
              <a:cxnLst/>
              <a:rect l="l" t="t" r="r" b="b"/>
              <a:pathLst>
                <a:path w="629920" h="775970">
                  <a:moveTo>
                    <a:pt x="545820" y="4787"/>
                  </a:moveTo>
                  <a:lnTo>
                    <a:pt x="541032" y="0"/>
                  </a:lnTo>
                  <a:lnTo>
                    <a:pt x="528078" y="0"/>
                  </a:lnTo>
                  <a:lnTo>
                    <a:pt x="523290" y="4787"/>
                  </a:lnTo>
                  <a:lnTo>
                    <a:pt x="523290" y="285457"/>
                  </a:lnTo>
                  <a:lnTo>
                    <a:pt x="523290" y="291312"/>
                  </a:lnTo>
                  <a:lnTo>
                    <a:pt x="528078" y="296100"/>
                  </a:lnTo>
                  <a:lnTo>
                    <a:pt x="541032" y="296100"/>
                  </a:lnTo>
                  <a:lnTo>
                    <a:pt x="545820" y="291312"/>
                  </a:lnTo>
                  <a:lnTo>
                    <a:pt x="545820" y="4787"/>
                  </a:lnTo>
                  <a:close/>
                </a:path>
                <a:path w="629920" h="775970">
                  <a:moveTo>
                    <a:pt x="629488" y="366039"/>
                  </a:moveTo>
                  <a:lnTo>
                    <a:pt x="603338" y="346862"/>
                  </a:lnTo>
                  <a:lnTo>
                    <a:pt x="595503" y="349999"/>
                  </a:lnTo>
                  <a:lnTo>
                    <a:pt x="9258" y="734542"/>
                  </a:lnTo>
                  <a:lnTo>
                    <a:pt x="3263" y="740473"/>
                  </a:lnTo>
                  <a:lnTo>
                    <a:pt x="114" y="748017"/>
                  </a:lnTo>
                  <a:lnTo>
                    <a:pt x="0" y="756183"/>
                  </a:lnTo>
                  <a:lnTo>
                    <a:pt x="3136" y="764019"/>
                  </a:lnTo>
                  <a:lnTo>
                    <a:pt x="4495" y="766102"/>
                  </a:lnTo>
                  <a:lnTo>
                    <a:pt x="10439" y="772096"/>
                  </a:lnTo>
                  <a:lnTo>
                    <a:pt x="17970" y="775246"/>
                  </a:lnTo>
                  <a:lnTo>
                    <a:pt x="26149" y="775360"/>
                  </a:lnTo>
                  <a:lnTo>
                    <a:pt x="33985" y="772223"/>
                  </a:lnTo>
                  <a:lnTo>
                    <a:pt x="620229" y="387680"/>
                  </a:lnTo>
                  <a:lnTo>
                    <a:pt x="626224" y="381736"/>
                  </a:lnTo>
                  <a:lnTo>
                    <a:pt x="629373" y="374205"/>
                  </a:lnTo>
                  <a:lnTo>
                    <a:pt x="629488" y="366039"/>
                  </a:lnTo>
                  <a:close/>
                </a:path>
              </a:pathLst>
            </a:custGeom>
            <a:solidFill>
              <a:srgbClr val="8D8B8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71" name="object 71"/>
          <p:cNvGrpSpPr/>
          <p:nvPr/>
        </p:nvGrpSpPr>
        <p:grpSpPr>
          <a:xfrm>
            <a:off x="1037382" y="4753353"/>
            <a:ext cx="13089890" cy="5581015"/>
            <a:chOff x="1037382" y="4753353"/>
            <a:chExt cx="13089890" cy="5581015"/>
          </a:xfrm>
        </p:grpSpPr>
        <p:sp>
          <p:nvSpPr>
            <p:cNvPr id="72" name="object 72"/>
            <p:cNvSpPr/>
            <p:nvPr/>
          </p:nvSpPr>
          <p:spPr>
            <a:xfrm>
              <a:off x="13071967" y="9281728"/>
              <a:ext cx="1026160" cy="1026160"/>
            </a:xfrm>
            <a:custGeom>
              <a:avLst/>
              <a:gdLst/>
              <a:ahLst/>
              <a:cxnLst/>
              <a:rect l="l" t="t" r="r" b="b"/>
              <a:pathLst>
                <a:path w="1026159" h="1026159">
                  <a:moveTo>
                    <a:pt x="991709" y="0"/>
                  </a:moveTo>
                  <a:lnTo>
                    <a:pt x="34213" y="0"/>
                  </a:lnTo>
                  <a:lnTo>
                    <a:pt x="20896" y="2691"/>
                  </a:lnTo>
                  <a:lnTo>
                    <a:pt x="10020" y="10024"/>
                  </a:lnTo>
                  <a:lnTo>
                    <a:pt x="2688" y="20887"/>
                  </a:lnTo>
                  <a:lnTo>
                    <a:pt x="0" y="34171"/>
                  </a:lnTo>
                  <a:lnTo>
                    <a:pt x="0" y="991717"/>
                  </a:lnTo>
                  <a:lnTo>
                    <a:pt x="2688" y="1005011"/>
                  </a:lnTo>
                  <a:lnTo>
                    <a:pt x="10020" y="1015879"/>
                  </a:lnTo>
                  <a:lnTo>
                    <a:pt x="20896" y="1023212"/>
                  </a:lnTo>
                  <a:lnTo>
                    <a:pt x="34213" y="1025903"/>
                  </a:lnTo>
                  <a:lnTo>
                    <a:pt x="991709" y="1025903"/>
                  </a:lnTo>
                  <a:lnTo>
                    <a:pt x="1005010" y="1023212"/>
                  </a:lnTo>
                  <a:lnTo>
                    <a:pt x="1015877" y="1015879"/>
                  </a:lnTo>
                  <a:lnTo>
                    <a:pt x="1023206" y="1005011"/>
                  </a:lnTo>
                  <a:lnTo>
                    <a:pt x="1025894" y="991717"/>
                  </a:lnTo>
                  <a:lnTo>
                    <a:pt x="1025894" y="34171"/>
                  </a:lnTo>
                  <a:lnTo>
                    <a:pt x="1023206" y="20887"/>
                  </a:lnTo>
                  <a:lnTo>
                    <a:pt x="1015877" y="10024"/>
                  </a:lnTo>
                  <a:lnTo>
                    <a:pt x="1005010" y="2691"/>
                  </a:lnTo>
                  <a:lnTo>
                    <a:pt x="99170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3" name="object 73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3111787" y="9394250"/>
              <a:ext cx="957257" cy="812246"/>
            </a:xfrm>
            <a:prstGeom prst="rect">
              <a:avLst/>
            </a:prstGeom>
          </p:spPr>
        </p:pic>
        <p:sp>
          <p:nvSpPr>
            <p:cNvPr id="74" name="object 74"/>
            <p:cNvSpPr/>
            <p:nvPr/>
          </p:nvSpPr>
          <p:spPr>
            <a:xfrm>
              <a:off x="13043774" y="9254094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4">
                  <a:moveTo>
                    <a:pt x="993597" y="0"/>
                  </a:moveTo>
                  <a:lnTo>
                    <a:pt x="86400" y="0"/>
                  </a:lnTo>
                  <a:lnTo>
                    <a:pt x="52773" y="6790"/>
                  </a:lnTo>
                  <a:lnTo>
                    <a:pt x="25309" y="25307"/>
                  </a:lnTo>
                  <a:lnTo>
                    <a:pt x="6791" y="52766"/>
                  </a:lnTo>
                  <a:lnTo>
                    <a:pt x="0" y="86382"/>
                  </a:lnTo>
                  <a:lnTo>
                    <a:pt x="0" y="993614"/>
                  </a:lnTo>
                  <a:lnTo>
                    <a:pt x="6791" y="1027243"/>
                  </a:lnTo>
                  <a:lnTo>
                    <a:pt x="25309" y="1054701"/>
                  </a:lnTo>
                  <a:lnTo>
                    <a:pt x="52773" y="1073212"/>
                  </a:lnTo>
                  <a:lnTo>
                    <a:pt x="86400" y="1080000"/>
                  </a:lnTo>
                  <a:lnTo>
                    <a:pt x="993597" y="1080000"/>
                  </a:lnTo>
                  <a:lnTo>
                    <a:pt x="1027217" y="1073212"/>
                  </a:lnTo>
                  <a:lnTo>
                    <a:pt x="1054681" y="1054701"/>
                  </a:lnTo>
                  <a:lnTo>
                    <a:pt x="1073203" y="1027243"/>
                  </a:lnTo>
                  <a:lnTo>
                    <a:pt x="1073453" y="1026003"/>
                  </a:lnTo>
                  <a:lnTo>
                    <a:pt x="86400" y="1026003"/>
                  </a:lnTo>
                  <a:lnTo>
                    <a:pt x="73797" y="1023454"/>
                  </a:lnTo>
                  <a:lnTo>
                    <a:pt x="63500" y="1016506"/>
                  </a:lnTo>
                  <a:lnTo>
                    <a:pt x="56555" y="1006210"/>
                  </a:lnTo>
                  <a:lnTo>
                    <a:pt x="54008" y="993614"/>
                  </a:lnTo>
                  <a:lnTo>
                    <a:pt x="54008" y="86382"/>
                  </a:lnTo>
                  <a:lnTo>
                    <a:pt x="56555" y="73794"/>
                  </a:lnTo>
                  <a:lnTo>
                    <a:pt x="63500" y="63501"/>
                  </a:lnTo>
                  <a:lnTo>
                    <a:pt x="73797" y="56553"/>
                  </a:lnTo>
                  <a:lnTo>
                    <a:pt x="86400" y="54004"/>
                  </a:lnTo>
                  <a:lnTo>
                    <a:pt x="1073453" y="54004"/>
                  </a:lnTo>
                  <a:lnTo>
                    <a:pt x="1073203" y="52766"/>
                  </a:lnTo>
                  <a:lnTo>
                    <a:pt x="1054681" y="25307"/>
                  </a:lnTo>
                  <a:lnTo>
                    <a:pt x="1027217" y="6790"/>
                  </a:lnTo>
                  <a:lnTo>
                    <a:pt x="993597" y="0"/>
                  </a:lnTo>
                  <a:close/>
                </a:path>
                <a:path w="1080134" h="1080134">
                  <a:moveTo>
                    <a:pt x="1073453" y="54004"/>
                  </a:moveTo>
                  <a:lnTo>
                    <a:pt x="993597" y="54004"/>
                  </a:lnTo>
                  <a:lnTo>
                    <a:pt x="1006196" y="56553"/>
                  </a:lnTo>
                  <a:lnTo>
                    <a:pt x="1016498" y="63501"/>
                  </a:lnTo>
                  <a:lnTo>
                    <a:pt x="1023452" y="73794"/>
                  </a:lnTo>
                  <a:lnTo>
                    <a:pt x="1026003" y="86382"/>
                  </a:lnTo>
                  <a:lnTo>
                    <a:pt x="1026003" y="993614"/>
                  </a:lnTo>
                  <a:lnTo>
                    <a:pt x="1023452" y="1006210"/>
                  </a:lnTo>
                  <a:lnTo>
                    <a:pt x="1016498" y="1016506"/>
                  </a:lnTo>
                  <a:lnTo>
                    <a:pt x="1006196" y="1023454"/>
                  </a:lnTo>
                  <a:lnTo>
                    <a:pt x="993597" y="1026003"/>
                  </a:lnTo>
                  <a:lnTo>
                    <a:pt x="1073453" y="1026003"/>
                  </a:lnTo>
                  <a:lnTo>
                    <a:pt x="1079996" y="993614"/>
                  </a:lnTo>
                  <a:lnTo>
                    <a:pt x="1079996" y="86382"/>
                  </a:lnTo>
                  <a:lnTo>
                    <a:pt x="1073453" y="54004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5" name="object 75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173243" y="9582016"/>
              <a:ext cx="172890" cy="69241"/>
            </a:xfrm>
            <a:prstGeom prst="rect">
              <a:avLst/>
            </a:prstGeom>
          </p:spPr>
        </p:pic>
        <p:pic>
          <p:nvPicPr>
            <p:cNvPr id="76" name="object 76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842764" y="9689970"/>
              <a:ext cx="208122" cy="113030"/>
            </a:xfrm>
            <a:prstGeom prst="rect">
              <a:avLst/>
            </a:prstGeom>
          </p:spPr>
        </p:pic>
        <p:sp>
          <p:nvSpPr>
            <p:cNvPr id="77" name="object 77"/>
            <p:cNvSpPr/>
            <p:nvPr/>
          </p:nvSpPr>
          <p:spPr>
            <a:xfrm>
              <a:off x="1041857" y="9306379"/>
              <a:ext cx="4573270" cy="972819"/>
            </a:xfrm>
            <a:custGeom>
              <a:avLst/>
              <a:gdLst/>
              <a:ahLst/>
              <a:cxnLst/>
              <a:rect l="l" t="t" r="r" b="b"/>
              <a:pathLst>
                <a:path w="4573270" h="972820">
                  <a:moveTo>
                    <a:pt x="972019" y="32385"/>
                  </a:moveTo>
                  <a:lnTo>
                    <a:pt x="969467" y="19773"/>
                  </a:lnTo>
                  <a:lnTo>
                    <a:pt x="962507" y="9486"/>
                  </a:lnTo>
                  <a:lnTo>
                    <a:pt x="952207" y="2540"/>
                  </a:lnTo>
                  <a:lnTo>
                    <a:pt x="939622" y="0"/>
                  </a:lnTo>
                  <a:lnTo>
                    <a:pt x="32397" y="0"/>
                  </a:lnTo>
                  <a:lnTo>
                    <a:pt x="19786" y="2540"/>
                  </a:lnTo>
                  <a:lnTo>
                    <a:pt x="9486" y="9486"/>
                  </a:lnTo>
                  <a:lnTo>
                    <a:pt x="2540" y="19773"/>
                  </a:lnTo>
                  <a:lnTo>
                    <a:pt x="0" y="32385"/>
                  </a:lnTo>
                  <a:lnTo>
                    <a:pt x="0" y="939584"/>
                  </a:lnTo>
                  <a:lnTo>
                    <a:pt x="2540" y="952182"/>
                  </a:lnTo>
                  <a:lnTo>
                    <a:pt x="9486" y="962469"/>
                  </a:lnTo>
                  <a:lnTo>
                    <a:pt x="19786" y="969416"/>
                  </a:lnTo>
                  <a:lnTo>
                    <a:pt x="32397" y="971956"/>
                  </a:lnTo>
                  <a:lnTo>
                    <a:pt x="939622" y="971956"/>
                  </a:lnTo>
                  <a:lnTo>
                    <a:pt x="952207" y="969416"/>
                  </a:lnTo>
                  <a:lnTo>
                    <a:pt x="962507" y="962469"/>
                  </a:lnTo>
                  <a:lnTo>
                    <a:pt x="969467" y="952182"/>
                  </a:lnTo>
                  <a:lnTo>
                    <a:pt x="972019" y="939584"/>
                  </a:lnTo>
                  <a:lnTo>
                    <a:pt x="972019" y="32385"/>
                  </a:lnTo>
                  <a:close/>
                </a:path>
                <a:path w="4573270" h="972820">
                  <a:moveTo>
                    <a:pt x="4573232" y="32943"/>
                  </a:moveTo>
                  <a:lnTo>
                    <a:pt x="4570679" y="20332"/>
                  </a:lnTo>
                  <a:lnTo>
                    <a:pt x="4563732" y="10045"/>
                  </a:lnTo>
                  <a:lnTo>
                    <a:pt x="4553432" y="3098"/>
                  </a:lnTo>
                  <a:lnTo>
                    <a:pt x="4540834" y="558"/>
                  </a:lnTo>
                  <a:lnTo>
                    <a:pt x="3633622" y="558"/>
                  </a:lnTo>
                  <a:lnTo>
                    <a:pt x="3620998" y="3098"/>
                  </a:lnTo>
                  <a:lnTo>
                    <a:pt x="3610699" y="10045"/>
                  </a:lnTo>
                  <a:lnTo>
                    <a:pt x="3603752" y="20332"/>
                  </a:lnTo>
                  <a:lnTo>
                    <a:pt x="3601212" y="32943"/>
                  </a:lnTo>
                  <a:lnTo>
                    <a:pt x="3601212" y="940155"/>
                  </a:lnTo>
                  <a:lnTo>
                    <a:pt x="3603752" y="952741"/>
                  </a:lnTo>
                  <a:lnTo>
                    <a:pt x="3610699" y="963028"/>
                  </a:lnTo>
                  <a:lnTo>
                    <a:pt x="3620998" y="969975"/>
                  </a:lnTo>
                  <a:lnTo>
                    <a:pt x="3633622" y="972515"/>
                  </a:lnTo>
                  <a:lnTo>
                    <a:pt x="4540834" y="972515"/>
                  </a:lnTo>
                  <a:lnTo>
                    <a:pt x="4553432" y="969975"/>
                  </a:lnTo>
                  <a:lnTo>
                    <a:pt x="4563732" y="963028"/>
                  </a:lnTo>
                  <a:lnTo>
                    <a:pt x="4570679" y="952741"/>
                  </a:lnTo>
                  <a:lnTo>
                    <a:pt x="4573232" y="940155"/>
                  </a:lnTo>
                  <a:lnTo>
                    <a:pt x="4573232" y="32943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8" name="object 78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5480248" y="10033643"/>
              <a:ext cx="111311" cy="67607"/>
            </a:xfrm>
            <a:prstGeom prst="rect">
              <a:avLst/>
            </a:prstGeom>
          </p:spPr>
        </p:pic>
        <p:sp>
          <p:nvSpPr>
            <p:cNvPr id="79" name="object 79"/>
            <p:cNvSpPr/>
            <p:nvPr/>
          </p:nvSpPr>
          <p:spPr>
            <a:xfrm>
              <a:off x="9486087" y="4789586"/>
              <a:ext cx="4587240" cy="1001394"/>
            </a:xfrm>
            <a:custGeom>
              <a:avLst/>
              <a:gdLst/>
              <a:ahLst/>
              <a:cxnLst/>
              <a:rect l="l" t="t" r="r" b="b"/>
              <a:pathLst>
                <a:path w="4587240" h="1001395">
                  <a:moveTo>
                    <a:pt x="1001242" y="33350"/>
                  </a:moveTo>
                  <a:lnTo>
                    <a:pt x="998613" y="20383"/>
                  </a:lnTo>
                  <a:lnTo>
                    <a:pt x="991463" y="9779"/>
                  </a:lnTo>
                  <a:lnTo>
                    <a:pt x="980859" y="2628"/>
                  </a:lnTo>
                  <a:lnTo>
                    <a:pt x="967879" y="0"/>
                  </a:lnTo>
                  <a:lnTo>
                    <a:pt x="33388" y="0"/>
                  </a:lnTo>
                  <a:lnTo>
                    <a:pt x="20396" y="2628"/>
                  </a:lnTo>
                  <a:lnTo>
                    <a:pt x="9779" y="9779"/>
                  </a:lnTo>
                  <a:lnTo>
                    <a:pt x="2628" y="20383"/>
                  </a:lnTo>
                  <a:lnTo>
                    <a:pt x="0" y="33350"/>
                  </a:lnTo>
                  <a:lnTo>
                    <a:pt x="0" y="967879"/>
                  </a:lnTo>
                  <a:lnTo>
                    <a:pt x="2628" y="980859"/>
                  </a:lnTo>
                  <a:lnTo>
                    <a:pt x="9779" y="991463"/>
                  </a:lnTo>
                  <a:lnTo>
                    <a:pt x="20396" y="998626"/>
                  </a:lnTo>
                  <a:lnTo>
                    <a:pt x="33388" y="1001242"/>
                  </a:lnTo>
                  <a:lnTo>
                    <a:pt x="967879" y="1001242"/>
                  </a:lnTo>
                  <a:lnTo>
                    <a:pt x="980859" y="998626"/>
                  </a:lnTo>
                  <a:lnTo>
                    <a:pt x="991463" y="991463"/>
                  </a:lnTo>
                  <a:lnTo>
                    <a:pt x="998613" y="980859"/>
                  </a:lnTo>
                  <a:lnTo>
                    <a:pt x="1001242" y="967879"/>
                  </a:lnTo>
                  <a:lnTo>
                    <a:pt x="1001242" y="33350"/>
                  </a:lnTo>
                  <a:close/>
                </a:path>
                <a:path w="4587240" h="1001395">
                  <a:moveTo>
                    <a:pt x="2782189" y="48907"/>
                  </a:moveTo>
                  <a:lnTo>
                    <a:pt x="2779623" y="36283"/>
                  </a:lnTo>
                  <a:lnTo>
                    <a:pt x="2772676" y="25984"/>
                  </a:lnTo>
                  <a:lnTo>
                    <a:pt x="2762364" y="19050"/>
                  </a:lnTo>
                  <a:lnTo>
                    <a:pt x="2749791" y="16497"/>
                  </a:lnTo>
                  <a:lnTo>
                    <a:pt x="1842566" y="16497"/>
                  </a:lnTo>
                  <a:lnTo>
                    <a:pt x="1829955" y="19050"/>
                  </a:lnTo>
                  <a:lnTo>
                    <a:pt x="1819668" y="25984"/>
                  </a:lnTo>
                  <a:lnTo>
                    <a:pt x="1812721" y="36283"/>
                  </a:lnTo>
                  <a:lnTo>
                    <a:pt x="1810181" y="48907"/>
                  </a:lnTo>
                  <a:lnTo>
                    <a:pt x="1810181" y="956081"/>
                  </a:lnTo>
                  <a:lnTo>
                    <a:pt x="1812721" y="968679"/>
                  </a:lnTo>
                  <a:lnTo>
                    <a:pt x="1819668" y="978992"/>
                  </a:lnTo>
                  <a:lnTo>
                    <a:pt x="1829955" y="985939"/>
                  </a:lnTo>
                  <a:lnTo>
                    <a:pt x="1842566" y="988491"/>
                  </a:lnTo>
                  <a:lnTo>
                    <a:pt x="2749791" y="988491"/>
                  </a:lnTo>
                  <a:lnTo>
                    <a:pt x="2762364" y="985939"/>
                  </a:lnTo>
                  <a:lnTo>
                    <a:pt x="2772676" y="978992"/>
                  </a:lnTo>
                  <a:lnTo>
                    <a:pt x="2779623" y="968679"/>
                  </a:lnTo>
                  <a:lnTo>
                    <a:pt x="2782189" y="956081"/>
                  </a:lnTo>
                  <a:lnTo>
                    <a:pt x="2782189" y="48907"/>
                  </a:lnTo>
                  <a:close/>
                </a:path>
                <a:path w="4587240" h="1001395">
                  <a:moveTo>
                    <a:pt x="4587049" y="50165"/>
                  </a:moveTo>
                  <a:lnTo>
                    <a:pt x="4584497" y="37566"/>
                  </a:lnTo>
                  <a:lnTo>
                    <a:pt x="4577562" y="27254"/>
                  </a:lnTo>
                  <a:lnTo>
                    <a:pt x="4567263" y="20307"/>
                  </a:lnTo>
                  <a:lnTo>
                    <a:pt x="4554664" y="17754"/>
                  </a:lnTo>
                  <a:lnTo>
                    <a:pt x="3647490" y="17754"/>
                  </a:lnTo>
                  <a:lnTo>
                    <a:pt x="3634867" y="20307"/>
                  </a:lnTo>
                  <a:lnTo>
                    <a:pt x="3624554" y="27254"/>
                  </a:lnTo>
                  <a:lnTo>
                    <a:pt x="3617595" y="37566"/>
                  </a:lnTo>
                  <a:lnTo>
                    <a:pt x="3615042" y="50165"/>
                  </a:lnTo>
                  <a:lnTo>
                    <a:pt x="3615042" y="957389"/>
                  </a:lnTo>
                  <a:lnTo>
                    <a:pt x="3617595" y="969975"/>
                  </a:lnTo>
                  <a:lnTo>
                    <a:pt x="3624554" y="980274"/>
                  </a:lnTo>
                  <a:lnTo>
                    <a:pt x="3634867" y="987234"/>
                  </a:lnTo>
                  <a:lnTo>
                    <a:pt x="3647490" y="989774"/>
                  </a:lnTo>
                  <a:lnTo>
                    <a:pt x="4554664" y="989774"/>
                  </a:lnTo>
                  <a:lnTo>
                    <a:pt x="4567263" y="987234"/>
                  </a:lnTo>
                  <a:lnTo>
                    <a:pt x="4577562" y="980274"/>
                  </a:lnTo>
                  <a:lnTo>
                    <a:pt x="4584497" y="969975"/>
                  </a:lnTo>
                  <a:lnTo>
                    <a:pt x="4587049" y="957389"/>
                  </a:lnTo>
                  <a:lnTo>
                    <a:pt x="4587049" y="50165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0" name="object 80"/>
            <p:cNvSpPr/>
            <p:nvPr/>
          </p:nvSpPr>
          <p:spPr>
            <a:xfrm>
              <a:off x="13047163" y="4753353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5">
                  <a:moveTo>
                    <a:pt x="993589" y="0"/>
                  </a:moveTo>
                  <a:lnTo>
                    <a:pt x="86424" y="0"/>
                  </a:lnTo>
                  <a:lnTo>
                    <a:pt x="52782" y="6789"/>
                  </a:lnTo>
                  <a:lnTo>
                    <a:pt x="25311" y="25303"/>
                  </a:lnTo>
                  <a:lnTo>
                    <a:pt x="6791" y="52762"/>
                  </a:lnTo>
                  <a:lnTo>
                    <a:pt x="0" y="86386"/>
                  </a:lnTo>
                  <a:lnTo>
                    <a:pt x="0" y="993614"/>
                  </a:lnTo>
                  <a:lnTo>
                    <a:pt x="6791" y="1027240"/>
                  </a:lnTo>
                  <a:lnTo>
                    <a:pt x="25311" y="1054699"/>
                  </a:lnTo>
                  <a:lnTo>
                    <a:pt x="52782" y="1073212"/>
                  </a:lnTo>
                  <a:lnTo>
                    <a:pt x="86424" y="1080000"/>
                  </a:lnTo>
                  <a:lnTo>
                    <a:pt x="993589" y="1080000"/>
                  </a:lnTo>
                  <a:lnTo>
                    <a:pt x="1027215" y="1073212"/>
                  </a:lnTo>
                  <a:lnTo>
                    <a:pt x="1054683" y="1054699"/>
                  </a:lnTo>
                  <a:lnTo>
                    <a:pt x="1073206" y="1027240"/>
                  </a:lnTo>
                  <a:lnTo>
                    <a:pt x="1073456" y="1026007"/>
                  </a:lnTo>
                  <a:lnTo>
                    <a:pt x="86424" y="1026007"/>
                  </a:lnTo>
                  <a:lnTo>
                    <a:pt x="73801" y="1023456"/>
                  </a:lnTo>
                  <a:lnTo>
                    <a:pt x="63486" y="1016504"/>
                  </a:lnTo>
                  <a:lnTo>
                    <a:pt x="56527" y="1006206"/>
                  </a:lnTo>
                  <a:lnTo>
                    <a:pt x="53975" y="993614"/>
                  </a:lnTo>
                  <a:lnTo>
                    <a:pt x="53975" y="86386"/>
                  </a:lnTo>
                  <a:lnTo>
                    <a:pt x="56527" y="73788"/>
                  </a:lnTo>
                  <a:lnTo>
                    <a:pt x="63486" y="63487"/>
                  </a:lnTo>
                  <a:lnTo>
                    <a:pt x="73801" y="56534"/>
                  </a:lnTo>
                  <a:lnTo>
                    <a:pt x="86424" y="53982"/>
                  </a:lnTo>
                  <a:lnTo>
                    <a:pt x="1073453" y="53982"/>
                  </a:lnTo>
                  <a:lnTo>
                    <a:pt x="1073206" y="52762"/>
                  </a:lnTo>
                  <a:lnTo>
                    <a:pt x="1054683" y="25303"/>
                  </a:lnTo>
                  <a:lnTo>
                    <a:pt x="1027215" y="6789"/>
                  </a:lnTo>
                  <a:lnTo>
                    <a:pt x="993589" y="0"/>
                  </a:lnTo>
                  <a:close/>
                </a:path>
                <a:path w="1080134" h="1080135">
                  <a:moveTo>
                    <a:pt x="1073453" y="53982"/>
                  </a:moveTo>
                  <a:lnTo>
                    <a:pt x="993589" y="53982"/>
                  </a:lnTo>
                  <a:lnTo>
                    <a:pt x="1006190" y="56534"/>
                  </a:lnTo>
                  <a:lnTo>
                    <a:pt x="1016486" y="63487"/>
                  </a:lnTo>
                  <a:lnTo>
                    <a:pt x="1023431" y="73788"/>
                  </a:lnTo>
                  <a:lnTo>
                    <a:pt x="1025978" y="86386"/>
                  </a:lnTo>
                  <a:lnTo>
                    <a:pt x="1025978" y="993614"/>
                  </a:lnTo>
                  <a:lnTo>
                    <a:pt x="1023431" y="1006206"/>
                  </a:lnTo>
                  <a:lnTo>
                    <a:pt x="1016486" y="1016504"/>
                  </a:lnTo>
                  <a:lnTo>
                    <a:pt x="1006190" y="1023456"/>
                  </a:lnTo>
                  <a:lnTo>
                    <a:pt x="993589" y="1026007"/>
                  </a:lnTo>
                  <a:lnTo>
                    <a:pt x="1073456" y="1026007"/>
                  </a:lnTo>
                  <a:lnTo>
                    <a:pt x="1080000" y="993614"/>
                  </a:lnTo>
                  <a:lnTo>
                    <a:pt x="1080000" y="86386"/>
                  </a:lnTo>
                  <a:lnTo>
                    <a:pt x="1073453" y="53982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1" name="object 81"/>
            <p:cNvPicPr/>
            <p:nvPr/>
          </p:nvPicPr>
          <p:blipFill>
            <a:blip r:embed="rId23" cstate="print"/>
            <a:stretch>
              <a:fillRect/>
            </a:stretch>
          </p:blipFill>
          <p:spPr>
            <a:xfrm>
              <a:off x="13288466" y="5497570"/>
              <a:ext cx="245117" cy="124462"/>
            </a:xfrm>
            <a:prstGeom prst="rect">
              <a:avLst/>
            </a:prstGeom>
          </p:spPr>
        </p:pic>
        <p:pic>
          <p:nvPicPr>
            <p:cNvPr id="82" name="object 82"/>
            <p:cNvPicPr/>
            <p:nvPr/>
          </p:nvPicPr>
          <p:blipFill>
            <a:blip r:embed="rId24" cstate="print"/>
            <a:stretch>
              <a:fillRect/>
            </a:stretch>
          </p:blipFill>
          <p:spPr>
            <a:xfrm>
              <a:off x="13666474" y="5445151"/>
              <a:ext cx="217921" cy="117402"/>
            </a:xfrm>
            <a:prstGeom prst="rect">
              <a:avLst/>
            </a:prstGeom>
          </p:spPr>
        </p:pic>
        <p:sp>
          <p:nvSpPr>
            <p:cNvPr id="83" name="object 83"/>
            <p:cNvSpPr/>
            <p:nvPr/>
          </p:nvSpPr>
          <p:spPr>
            <a:xfrm>
              <a:off x="13666481" y="4993538"/>
              <a:ext cx="218440" cy="470534"/>
            </a:xfrm>
            <a:custGeom>
              <a:avLst/>
              <a:gdLst/>
              <a:ahLst/>
              <a:cxnLst/>
              <a:rect l="l" t="t" r="r" b="b"/>
              <a:pathLst>
                <a:path w="218440" h="470535">
                  <a:moveTo>
                    <a:pt x="124884" y="0"/>
                  </a:moveTo>
                  <a:lnTo>
                    <a:pt x="93056" y="0"/>
                  </a:lnTo>
                  <a:lnTo>
                    <a:pt x="78859" y="2374"/>
                  </a:lnTo>
                  <a:lnTo>
                    <a:pt x="67776" y="9027"/>
                  </a:lnTo>
                  <a:lnTo>
                    <a:pt x="60568" y="19250"/>
                  </a:lnTo>
                  <a:lnTo>
                    <a:pt x="57997" y="32335"/>
                  </a:lnTo>
                  <a:lnTo>
                    <a:pt x="57997" y="72749"/>
                  </a:lnTo>
                  <a:lnTo>
                    <a:pt x="159955" y="72749"/>
                  </a:lnTo>
                  <a:lnTo>
                    <a:pt x="159955" y="54245"/>
                  </a:lnTo>
                  <a:lnTo>
                    <a:pt x="76475" y="54245"/>
                  </a:lnTo>
                  <a:lnTo>
                    <a:pt x="76475" y="19483"/>
                  </a:lnTo>
                  <a:lnTo>
                    <a:pt x="89165" y="18519"/>
                  </a:lnTo>
                  <a:lnTo>
                    <a:pt x="156856" y="18519"/>
                  </a:lnTo>
                  <a:lnTo>
                    <a:pt x="150148" y="9027"/>
                  </a:lnTo>
                  <a:lnTo>
                    <a:pt x="139059" y="2374"/>
                  </a:lnTo>
                  <a:lnTo>
                    <a:pt x="124884" y="0"/>
                  </a:lnTo>
                  <a:close/>
                </a:path>
                <a:path w="218440" h="470535">
                  <a:moveTo>
                    <a:pt x="156856" y="18519"/>
                  </a:moveTo>
                  <a:lnTo>
                    <a:pt x="128776" y="18519"/>
                  </a:lnTo>
                  <a:lnTo>
                    <a:pt x="141466" y="19483"/>
                  </a:lnTo>
                  <a:lnTo>
                    <a:pt x="141466" y="54245"/>
                  </a:lnTo>
                  <a:lnTo>
                    <a:pt x="159955" y="54245"/>
                  </a:lnTo>
                  <a:lnTo>
                    <a:pt x="159955" y="32335"/>
                  </a:lnTo>
                  <a:lnTo>
                    <a:pt x="157373" y="19250"/>
                  </a:lnTo>
                  <a:lnTo>
                    <a:pt x="156856" y="18519"/>
                  </a:lnTo>
                  <a:close/>
                </a:path>
                <a:path w="218440" h="470535">
                  <a:moveTo>
                    <a:pt x="76377" y="101743"/>
                  </a:moveTo>
                  <a:lnTo>
                    <a:pt x="54583" y="101743"/>
                  </a:lnTo>
                  <a:lnTo>
                    <a:pt x="34429" y="134771"/>
                  </a:lnTo>
                  <a:lnTo>
                    <a:pt x="19497" y="161051"/>
                  </a:lnTo>
                  <a:lnTo>
                    <a:pt x="10220" y="180489"/>
                  </a:lnTo>
                  <a:lnTo>
                    <a:pt x="7031" y="192989"/>
                  </a:lnTo>
                  <a:lnTo>
                    <a:pt x="7126" y="246406"/>
                  </a:lnTo>
                  <a:lnTo>
                    <a:pt x="10497" y="254222"/>
                  </a:lnTo>
                  <a:lnTo>
                    <a:pt x="16017" y="260456"/>
                  </a:lnTo>
                  <a:lnTo>
                    <a:pt x="9445" y="266058"/>
                  </a:lnTo>
                  <a:lnTo>
                    <a:pt x="4391" y="272984"/>
                  </a:lnTo>
                  <a:lnTo>
                    <a:pt x="1146" y="280962"/>
                  </a:lnTo>
                  <a:lnTo>
                    <a:pt x="0" y="289721"/>
                  </a:lnTo>
                  <a:lnTo>
                    <a:pt x="0" y="335354"/>
                  </a:lnTo>
                  <a:lnTo>
                    <a:pt x="891" y="343079"/>
                  </a:lnTo>
                  <a:lnTo>
                    <a:pt x="3424" y="350197"/>
                  </a:lnTo>
                  <a:lnTo>
                    <a:pt x="7389" y="356556"/>
                  </a:lnTo>
                  <a:lnTo>
                    <a:pt x="12575" y="362005"/>
                  </a:lnTo>
                  <a:lnTo>
                    <a:pt x="7389" y="367455"/>
                  </a:lnTo>
                  <a:lnTo>
                    <a:pt x="3424" y="373811"/>
                  </a:lnTo>
                  <a:lnTo>
                    <a:pt x="891" y="380925"/>
                  </a:lnTo>
                  <a:lnTo>
                    <a:pt x="0" y="388649"/>
                  </a:lnTo>
                  <a:lnTo>
                    <a:pt x="0" y="434249"/>
                  </a:lnTo>
                  <a:lnTo>
                    <a:pt x="2945" y="448193"/>
                  </a:lnTo>
                  <a:lnTo>
                    <a:pt x="10973" y="459592"/>
                  </a:lnTo>
                  <a:lnTo>
                    <a:pt x="22870" y="467284"/>
                  </a:lnTo>
                  <a:lnTo>
                    <a:pt x="37425" y="470107"/>
                  </a:lnTo>
                  <a:lnTo>
                    <a:pt x="180544" y="470107"/>
                  </a:lnTo>
                  <a:lnTo>
                    <a:pt x="195091" y="467284"/>
                  </a:lnTo>
                  <a:lnTo>
                    <a:pt x="206975" y="459592"/>
                  </a:lnTo>
                  <a:lnTo>
                    <a:pt x="212586" y="451613"/>
                  </a:lnTo>
                  <a:lnTo>
                    <a:pt x="37425" y="451613"/>
                  </a:lnTo>
                  <a:lnTo>
                    <a:pt x="30080" y="450248"/>
                  </a:lnTo>
                  <a:lnTo>
                    <a:pt x="24076" y="446528"/>
                  </a:lnTo>
                  <a:lnTo>
                    <a:pt x="20023" y="441009"/>
                  </a:lnTo>
                  <a:lnTo>
                    <a:pt x="18536" y="434249"/>
                  </a:lnTo>
                  <a:lnTo>
                    <a:pt x="18536" y="388649"/>
                  </a:lnTo>
                  <a:lnTo>
                    <a:pt x="20023" y="381866"/>
                  </a:lnTo>
                  <a:lnTo>
                    <a:pt x="24076" y="376314"/>
                  </a:lnTo>
                  <a:lnTo>
                    <a:pt x="30080" y="372562"/>
                  </a:lnTo>
                  <a:lnTo>
                    <a:pt x="37425" y="371185"/>
                  </a:lnTo>
                  <a:lnTo>
                    <a:pt x="212849" y="371185"/>
                  </a:lnTo>
                  <a:lnTo>
                    <a:pt x="210519" y="367455"/>
                  </a:lnTo>
                  <a:lnTo>
                    <a:pt x="205347" y="362005"/>
                  </a:lnTo>
                  <a:lnTo>
                    <a:pt x="210519" y="356556"/>
                  </a:lnTo>
                  <a:lnTo>
                    <a:pt x="212891" y="352757"/>
                  </a:lnTo>
                  <a:lnTo>
                    <a:pt x="37425" y="352757"/>
                  </a:lnTo>
                  <a:lnTo>
                    <a:pt x="30080" y="351385"/>
                  </a:lnTo>
                  <a:lnTo>
                    <a:pt x="24076" y="347647"/>
                  </a:lnTo>
                  <a:lnTo>
                    <a:pt x="20023" y="342113"/>
                  </a:lnTo>
                  <a:lnTo>
                    <a:pt x="18536" y="335354"/>
                  </a:lnTo>
                  <a:lnTo>
                    <a:pt x="18536" y="289721"/>
                  </a:lnTo>
                  <a:lnTo>
                    <a:pt x="20023" y="282975"/>
                  </a:lnTo>
                  <a:lnTo>
                    <a:pt x="24076" y="277455"/>
                  </a:lnTo>
                  <a:lnTo>
                    <a:pt x="30080" y="273726"/>
                  </a:lnTo>
                  <a:lnTo>
                    <a:pt x="37425" y="272357"/>
                  </a:lnTo>
                  <a:lnTo>
                    <a:pt x="213098" y="272357"/>
                  </a:lnTo>
                  <a:lnTo>
                    <a:pt x="208504" y="266056"/>
                  </a:lnTo>
                  <a:lnTo>
                    <a:pt x="201935" y="260456"/>
                  </a:lnTo>
                  <a:lnTo>
                    <a:pt x="207497" y="254222"/>
                  </a:lnTo>
                  <a:lnTo>
                    <a:pt x="207643" y="253879"/>
                  </a:lnTo>
                  <a:lnTo>
                    <a:pt x="33102" y="253879"/>
                  </a:lnTo>
                  <a:lnTo>
                    <a:pt x="25471" y="246406"/>
                  </a:lnTo>
                  <a:lnTo>
                    <a:pt x="25498" y="192989"/>
                  </a:lnTo>
                  <a:lnTo>
                    <a:pt x="31941" y="176995"/>
                  </a:lnTo>
                  <a:lnTo>
                    <a:pt x="46304" y="151088"/>
                  </a:lnTo>
                  <a:lnTo>
                    <a:pt x="62808" y="123613"/>
                  </a:lnTo>
                  <a:lnTo>
                    <a:pt x="76377" y="101743"/>
                  </a:lnTo>
                  <a:close/>
                </a:path>
                <a:path w="218440" h="470535">
                  <a:moveTo>
                    <a:pt x="212849" y="371185"/>
                  </a:moveTo>
                  <a:lnTo>
                    <a:pt x="180544" y="371185"/>
                  </a:lnTo>
                  <a:lnTo>
                    <a:pt x="187887" y="372562"/>
                  </a:lnTo>
                  <a:lnTo>
                    <a:pt x="193901" y="376314"/>
                  </a:lnTo>
                  <a:lnTo>
                    <a:pt x="197965" y="381866"/>
                  </a:lnTo>
                  <a:lnTo>
                    <a:pt x="199458" y="388649"/>
                  </a:lnTo>
                  <a:lnTo>
                    <a:pt x="199458" y="434249"/>
                  </a:lnTo>
                  <a:lnTo>
                    <a:pt x="197965" y="441009"/>
                  </a:lnTo>
                  <a:lnTo>
                    <a:pt x="193901" y="446528"/>
                  </a:lnTo>
                  <a:lnTo>
                    <a:pt x="187887" y="450248"/>
                  </a:lnTo>
                  <a:lnTo>
                    <a:pt x="180544" y="451613"/>
                  </a:lnTo>
                  <a:lnTo>
                    <a:pt x="212586" y="451613"/>
                  </a:lnTo>
                  <a:lnTo>
                    <a:pt x="214990" y="448193"/>
                  </a:lnTo>
                  <a:lnTo>
                    <a:pt x="217930" y="434249"/>
                  </a:lnTo>
                  <a:lnTo>
                    <a:pt x="217930" y="388649"/>
                  </a:lnTo>
                  <a:lnTo>
                    <a:pt x="217033" y="380925"/>
                  </a:lnTo>
                  <a:lnTo>
                    <a:pt x="214489" y="373811"/>
                  </a:lnTo>
                  <a:lnTo>
                    <a:pt x="212849" y="371185"/>
                  </a:lnTo>
                  <a:close/>
                </a:path>
                <a:path w="218440" h="470535">
                  <a:moveTo>
                    <a:pt x="213098" y="272357"/>
                  </a:moveTo>
                  <a:lnTo>
                    <a:pt x="180544" y="272357"/>
                  </a:lnTo>
                  <a:lnTo>
                    <a:pt x="187887" y="273726"/>
                  </a:lnTo>
                  <a:lnTo>
                    <a:pt x="193901" y="277455"/>
                  </a:lnTo>
                  <a:lnTo>
                    <a:pt x="197965" y="282975"/>
                  </a:lnTo>
                  <a:lnTo>
                    <a:pt x="199458" y="289721"/>
                  </a:lnTo>
                  <a:lnTo>
                    <a:pt x="199458" y="335354"/>
                  </a:lnTo>
                  <a:lnTo>
                    <a:pt x="197965" y="342113"/>
                  </a:lnTo>
                  <a:lnTo>
                    <a:pt x="193901" y="347647"/>
                  </a:lnTo>
                  <a:lnTo>
                    <a:pt x="187887" y="351385"/>
                  </a:lnTo>
                  <a:lnTo>
                    <a:pt x="180544" y="352757"/>
                  </a:lnTo>
                  <a:lnTo>
                    <a:pt x="212891" y="352757"/>
                  </a:lnTo>
                  <a:lnTo>
                    <a:pt x="214489" y="350197"/>
                  </a:lnTo>
                  <a:lnTo>
                    <a:pt x="217033" y="343079"/>
                  </a:lnTo>
                  <a:lnTo>
                    <a:pt x="217930" y="335354"/>
                  </a:lnTo>
                  <a:lnTo>
                    <a:pt x="217930" y="289721"/>
                  </a:lnTo>
                  <a:lnTo>
                    <a:pt x="216788" y="280956"/>
                  </a:lnTo>
                  <a:lnTo>
                    <a:pt x="213550" y="272978"/>
                  </a:lnTo>
                  <a:lnTo>
                    <a:pt x="213098" y="272357"/>
                  </a:lnTo>
                  <a:close/>
                </a:path>
                <a:path w="218440" h="470535">
                  <a:moveTo>
                    <a:pt x="163577" y="101743"/>
                  </a:moveTo>
                  <a:lnTo>
                    <a:pt x="141602" y="101743"/>
                  </a:lnTo>
                  <a:lnTo>
                    <a:pt x="156996" y="125853"/>
                  </a:lnTo>
                  <a:lnTo>
                    <a:pt x="173463" y="153626"/>
                  </a:lnTo>
                  <a:lnTo>
                    <a:pt x="186709" y="178270"/>
                  </a:lnTo>
                  <a:lnTo>
                    <a:pt x="192441" y="192989"/>
                  </a:lnTo>
                  <a:lnTo>
                    <a:pt x="192441" y="246406"/>
                  </a:lnTo>
                  <a:lnTo>
                    <a:pt x="184831" y="253879"/>
                  </a:lnTo>
                  <a:lnTo>
                    <a:pt x="207643" y="253879"/>
                  </a:lnTo>
                  <a:lnTo>
                    <a:pt x="210813" y="246406"/>
                  </a:lnTo>
                  <a:lnTo>
                    <a:pt x="210906" y="192989"/>
                  </a:lnTo>
                  <a:lnTo>
                    <a:pt x="206036" y="176503"/>
                  </a:lnTo>
                  <a:lnTo>
                    <a:pt x="193975" y="152382"/>
                  </a:lnTo>
                  <a:lnTo>
                    <a:pt x="178547" y="125753"/>
                  </a:lnTo>
                  <a:lnTo>
                    <a:pt x="163577" y="101743"/>
                  </a:lnTo>
                  <a:close/>
                </a:path>
                <a:path w="218440" h="470535">
                  <a:moveTo>
                    <a:pt x="174899" y="83278"/>
                  </a:moveTo>
                  <a:lnTo>
                    <a:pt x="43053" y="83278"/>
                  </a:lnTo>
                  <a:lnTo>
                    <a:pt x="38912" y="87409"/>
                  </a:lnTo>
                  <a:lnTo>
                    <a:pt x="38912" y="97614"/>
                  </a:lnTo>
                  <a:lnTo>
                    <a:pt x="43053" y="101743"/>
                  </a:lnTo>
                  <a:lnTo>
                    <a:pt x="174899" y="101743"/>
                  </a:lnTo>
                  <a:lnTo>
                    <a:pt x="179028" y="97614"/>
                  </a:lnTo>
                  <a:lnTo>
                    <a:pt x="179028" y="87409"/>
                  </a:lnTo>
                  <a:lnTo>
                    <a:pt x="174899" y="83278"/>
                  </a:lnTo>
                  <a:close/>
                </a:path>
                <a:path w="218440" h="470535">
                  <a:moveTo>
                    <a:pt x="66211" y="83098"/>
                  </a:moveTo>
                  <a:lnTo>
                    <a:pt x="66099" y="83278"/>
                  </a:lnTo>
                  <a:lnTo>
                    <a:pt x="66489" y="83278"/>
                  </a:lnTo>
                  <a:lnTo>
                    <a:pt x="66211" y="83098"/>
                  </a:lnTo>
                  <a:close/>
                </a:path>
                <a:path w="218440" h="470535">
                  <a:moveTo>
                    <a:pt x="150707" y="82494"/>
                  </a:moveTo>
                  <a:lnTo>
                    <a:pt x="149692" y="83278"/>
                  </a:lnTo>
                  <a:lnTo>
                    <a:pt x="151276" y="83278"/>
                  </a:lnTo>
                  <a:lnTo>
                    <a:pt x="151138" y="83031"/>
                  </a:lnTo>
                  <a:lnTo>
                    <a:pt x="150876" y="82674"/>
                  </a:lnTo>
                  <a:lnTo>
                    <a:pt x="150707" y="82494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4" name="object 84"/>
            <p:cNvPicPr/>
            <p:nvPr/>
          </p:nvPicPr>
          <p:blipFill>
            <a:blip r:embed="rId25" cstate="print"/>
            <a:stretch>
              <a:fillRect/>
            </a:stretch>
          </p:blipFill>
          <p:spPr>
            <a:xfrm>
              <a:off x="13248564" y="4979537"/>
              <a:ext cx="187477" cy="266260"/>
            </a:xfrm>
            <a:prstGeom prst="rect">
              <a:avLst/>
            </a:prstGeom>
          </p:spPr>
        </p:pic>
        <p:sp>
          <p:nvSpPr>
            <p:cNvPr id="85" name="object 85"/>
            <p:cNvSpPr/>
            <p:nvPr/>
          </p:nvSpPr>
          <p:spPr>
            <a:xfrm>
              <a:off x="13387812" y="5183823"/>
              <a:ext cx="218440" cy="526415"/>
            </a:xfrm>
            <a:custGeom>
              <a:avLst/>
              <a:gdLst/>
              <a:ahLst/>
              <a:cxnLst/>
              <a:rect l="l" t="t" r="r" b="b"/>
              <a:pathLst>
                <a:path w="218440" h="526414">
                  <a:moveTo>
                    <a:pt x="124884" y="0"/>
                  </a:moveTo>
                  <a:lnTo>
                    <a:pt x="93056" y="0"/>
                  </a:lnTo>
                  <a:lnTo>
                    <a:pt x="78859" y="2655"/>
                  </a:lnTo>
                  <a:lnTo>
                    <a:pt x="67775" y="10096"/>
                  </a:lnTo>
                  <a:lnTo>
                    <a:pt x="60567" y="21529"/>
                  </a:lnTo>
                  <a:lnTo>
                    <a:pt x="57995" y="36165"/>
                  </a:lnTo>
                  <a:lnTo>
                    <a:pt x="57995" y="81367"/>
                  </a:lnTo>
                  <a:lnTo>
                    <a:pt x="159955" y="81367"/>
                  </a:lnTo>
                  <a:lnTo>
                    <a:pt x="159955" y="60671"/>
                  </a:lnTo>
                  <a:lnTo>
                    <a:pt x="76475" y="60671"/>
                  </a:lnTo>
                  <a:lnTo>
                    <a:pt x="76475" y="21790"/>
                  </a:lnTo>
                  <a:lnTo>
                    <a:pt x="89165" y="20714"/>
                  </a:lnTo>
                  <a:lnTo>
                    <a:pt x="156858" y="20714"/>
                  </a:lnTo>
                  <a:lnTo>
                    <a:pt x="150148" y="10096"/>
                  </a:lnTo>
                  <a:lnTo>
                    <a:pt x="139058" y="2655"/>
                  </a:lnTo>
                  <a:lnTo>
                    <a:pt x="124884" y="0"/>
                  </a:lnTo>
                  <a:close/>
                </a:path>
                <a:path w="218440" h="526414">
                  <a:moveTo>
                    <a:pt x="156858" y="20714"/>
                  </a:moveTo>
                  <a:lnTo>
                    <a:pt x="128775" y="20714"/>
                  </a:lnTo>
                  <a:lnTo>
                    <a:pt x="141465" y="21790"/>
                  </a:lnTo>
                  <a:lnTo>
                    <a:pt x="141465" y="60671"/>
                  </a:lnTo>
                  <a:lnTo>
                    <a:pt x="159955" y="60671"/>
                  </a:lnTo>
                  <a:lnTo>
                    <a:pt x="159955" y="36165"/>
                  </a:lnTo>
                  <a:lnTo>
                    <a:pt x="157373" y="21529"/>
                  </a:lnTo>
                  <a:lnTo>
                    <a:pt x="156858" y="20714"/>
                  </a:lnTo>
                  <a:close/>
                </a:path>
                <a:path w="218440" h="526414">
                  <a:moveTo>
                    <a:pt x="76377" y="113795"/>
                  </a:moveTo>
                  <a:lnTo>
                    <a:pt x="54583" y="113795"/>
                  </a:lnTo>
                  <a:lnTo>
                    <a:pt x="34428" y="150734"/>
                  </a:lnTo>
                  <a:lnTo>
                    <a:pt x="19496" y="180128"/>
                  </a:lnTo>
                  <a:lnTo>
                    <a:pt x="10219" y="201869"/>
                  </a:lnTo>
                  <a:lnTo>
                    <a:pt x="7030" y="215849"/>
                  </a:lnTo>
                  <a:lnTo>
                    <a:pt x="7030" y="265391"/>
                  </a:lnTo>
                  <a:lnTo>
                    <a:pt x="7658" y="272664"/>
                  </a:lnTo>
                  <a:lnTo>
                    <a:pt x="9454" y="279472"/>
                  </a:lnTo>
                  <a:lnTo>
                    <a:pt x="12284" y="285721"/>
                  </a:lnTo>
                  <a:lnTo>
                    <a:pt x="16017" y="291312"/>
                  </a:lnTo>
                  <a:lnTo>
                    <a:pt x="9445" y="297578"/>
                  </a:lnTo>
                  <a:lnTo>
                    <a:pt x="4391" y="305323"/>
                  </a:lnTo>
                  <a:lnTo>
                    <a:pt x="1146" y="314246"/>
                  </a:lnTo>
                  <a:lnTo>
                    <a:pt x="0" y="324043"/>
                  </a:lnTo>
                  <a:lnTo>
                    <a:pt x="0" y="375084"/>
                  </a:lnTo>
                  <a:lnTo>
                    <a:pt x="891" y="383723"/>
                  </a:lnTo>
                  <a:lnTo>
                    <a:pt x="3424" y="391683"/>
                  </a:lnTo>
                  <a:lnTo>
                    <a:pt x="7388" y="398796"/>
                  </a:lnTo>
                  <a:lnTo>
                    <a:pt x="12575" y="404892"/>
                  </a:lnTo>
                  <a:lnTo>
                    <a:pt x="7388" y="410985"/>
                  </a:lnTo>
                  <a:lnTo>
                    <a:pt x="3424" y="418094"/>
                  </a:lnTo>
                  <a:lnTo>
                    <a:pt x="891" y="426051"/>
                  </a:lnTo>
                  <a:lnTo>
                    <a:pt x="0" y="434689"/>
                  </a:lnTo>
                  <a:lnTo>
                    <a:pt x="0" y="485693"/>
                  </a:lnTo>
                  <a:lnTo>
                    <a:pt x="2945" y="501288"/>
                  </a:lnTo>
                  <a:lnTo>
                    <a:pt x="10973" y="514037"/>
                  </a:lnTo>
                  <a:lnTo>
                    <a:pt x="22870" y="522641"/>
                  </a:lnTo>
                  <a:lnTo>
                    <a:pt x="37425" y="525797"/>
                  </a:lnTo>
                  <a:lnTo>
                    <a:pt x="180544" y="525797"/>
                  </a:lnTo>
                  <a:lnTo>
                    <a:pt x="195091" y="522641"/>
                  </a:lnTo>
                  <a:lnTo>
                    <a:pt x="206975" y="514037"/>
                  </a:lnTo>
                  <a:lnTo>
                    <a:pt x="212583" y="505115"/>
                  </a:lnTo>
                  <a:lnTo>
                    <a:pt x="37425" y="505115"/>
                  </a:lnTo>
                  <a:lnTo>
                    <a:pt x="30080" y="503589"/>
                  </a:lnTo>
                  <a:lnTo>
                    <a:pt x="24076" y="499428"/>
                  </a:lnTo>
                  <a:lnTo>
                    <a:pt x="20023" y="493254"/>
                  </a:lnTo>
                  <a:lnTo>
                    <a:pt x="18536" y="485693"/>
                  </a:lnTo>
                  <a:lnTo>
                    <a:pt x="18536" y="434689"/>
                  </a:lnTo>
                  <a:lnTo>
                    <a:pt x="20023" y="427104"/>
                  </a:lnTo>
                  <a:lnTo>
                    <a:pt x="24076" y="420894"/>
                  </a:lnTo>
                  <a:lnTo>
                    <a:pt x="30080" y="416699"/>
                  </a:lnTo>
                  <a:lnTo>
                    <a:pt x="37425" y="415159"/>
                  </a:lnTo>
                  <a:lnTo>
                    <a:pt x="212849" y="415159"/>
                  </a:lnTo>
                  <a:lnTo>
                    <a:pt x="210519" y="410985"/>
                  </a:lnTo>
                  <a:lnTo>
                    <a:pt x="205347" y="404892"/>
                  </a:lnTo>
                  <a:lnTo>
                    <a:pt x="210519" y="398796"/>
                  </a:lnTo>
                  <a:lnTo>
                    <a:pt x="212889" y="394549"/>
                  </a:lnTo>
                  <a:lnTo>
                    <a:pt x="37425" y="394549"/>
                  </a:lnTo>
                  <a:lnTo>
                    <a:pt x="30080" y="393014"/>
                  </a:lnTo>
                  <a:lnTo>
                    <a:pt x="24076" y="388833"/>
                  </a:lnTo>
                  <a:lnTo>
                    <a:pt x="20023" y="382644"/>
                  </a:lnTo>
                  <a:lnTo>
                    <a:pt x="18536" y="375084"/>
                  </a:lnTo>
                  <a:lnTo>
                    <a:pt x="18536" y="324043"/>
                  </a:lnTo>
                  <a:lnTo>
                    <a:pt x="20023" y="316497"/>
                  </a:lnTo>
                  <a:lnTo>
                    <a:pt x="24076" y="310322"/>
                  </a:lnTo>
                  <a:lnTo>
                    <a:pt x="30080" y="306152"/>
                  </a:lnTo>
                  <a:lnTo>
                    <a:pt x="37425" y="304620"/>
                  </a:lnTo>
                  <a:lnTo>
                    <a:pt x="213095" y="304620"/>
                  </a:lnTo>
                  <a:lnTo>
                    <a:pt x="208504" y="297576"/>
                  </a:lnTo>
                  <a:lnTo>
                    <a:pt x="201935" y="291312"/>
                  </a:lnTo>
                  <a:lnTo>
                    <a:pt x="205683" y="285721"/>
                  </a:lnTo>
                  <a:lnTo>
                    <a:pt x="206480" y="283958"/>
                  </a:lnTo>
                  <a:lnTo>
                    <a:pt x="33102" y="283958"/>
                  </a:lnTo>
                  <a:lnTo>
                    <a:pt x="25469" y="275598"/>
                  </a:lnTo>
                  <a:lnTo>
                    <a:pt x="25498" y="215849"/>
                  </a:lnTo>
                  <a:lnTo>
                    <a:pt x="31940" y="197962"/>
                  </a:lnTo>
                  <a:lnTo>
                    <a:pt x="46303" y="168986"/>
                  </a:lnTo>
                  <a:lnTo>
                    <a:pt x="62808" y="138257"/>
                  </a:lnTo>
                  <a:lnTo>
                    <a:pt x="76377" y="113795"/>
                  </a:lnTo>
                  <a:close/>
                </a:path>
                <a:path w="218440" h="526414">
                  <a:moveTo>
                    <a:pt x="212849" y="415159"/>
                  </a:moveTo>
                  <a:lnTo>
                    <a:pt x="180544" y="415159"/>
                  </a:lnTo>
                  <a:lnTo>
                    <a:pt x="187887" y="416699"/>
                  </a:lnTo>
                  <a:lnTo>
                    <a:pt x="193901" y="420894"/>
                  </a:lnTo>
                  <a:lnTo>
                    <a:pt x="197965" y="427104"/>
                  </a:lnTo>
                  <a:lnTo>
                    <a:pt x="199458" y="434689"/>
                  </a:lnTo>
                  <a:lnTo>
                    <a:pt x="199458" y="485693"/>
                  </a:lnTo>
                  <a:lnTo>
                    <a:pt x="197965" y="493254"/>
                  </a:lnTo>
                  <a:lnTo>
                    <a:pt x="193901" y="499428"/>
                  </a:lnTo>
                  <a:lnTo>
                    <a:pt x="187887" y="503589"/>
                  </a:lnTo>
                  <a:lnTo>
                    <a:pt x="180544" y="505115"/>
                  </a:lnTo>
                  <a:lnTo>
                    <a:pt x="212583" y="505115"/>
                  </a:lnTo>
                  <a:lnTo>
                    <a:pt x="214989" y="501288"/>
                  </a:lnTo>
                  <a:lnTo>
                    <a:pt x="217929" y="485693"/>
                  </a:lnTo>
                  <a:lnTo>
                    <a:pt x="217929" y="434689"/>
                  </a:lnTo>
                  <a:lnTo>
                    <a:pt x="217032" y="426051"/>
                  </a:lnTo>
                  <a:lnTo>
                    <a:pt x="214488" y="418094"/>
                  </a:lnTo>
                  <a:lnTo>
                    <a:pt x="212849" y="415159"/>
                  </a:lnTo>
                  <a:close/>
                </a:path>
                <a:path w="218440" h="526414">
                  <a:moveTo>
                    <a:pt x="213095" y="304620"/>
                  </a:moveTo>
                  <a:lnTo>
                    <a:pt x="180544" y="304620"/>
                  </a:lnTo>
                  <a:lnTo>
                    <a:pt x="187887" y="306152"/>
                  </a:lnTo>
                  <a:lnTo>
                    <a:pt x="193901" y="310322"/>
                  </a:lnTo>
                  <a:lnTo>
                    <a:pt x="197965" y="316497"/>
                  </a:lnTo>
                  <a:lnTo>
                    <a:pt x="199458" y="324043"/>
                  </a:lnTo>
                  <a:lnTo>
                    <a:pt x="199458" y="375084"/>
                  </a:lnTo>
                  <a:lnTo>
                    <a:pt x="197965" y="382644"/>
                  </a:lnTo>
                  <a:lnTo>
                    <a:pt x="193901" y="388833"/>
                  </a:lnTo>
                  <a:lnTo>
                    <a:pt x="187887" y="393014"/>
                  </a:lnTo>
                  <a:lnTo>
                    <a:pt x="180544" y="394549"/>
                  </a:lnTo>
                  <a:lnTo>
                    <a:pt x="212889" y="394549"/>
                  </a:lnTo>
                  <a:lnTo>
                    <a:pt x="214488" y="391683"/>
                  </a:lnTo>
                  <a:lnTo>
                    <a:pt x="217032" y="383723"/>
                  </a:lnTo>
                  <a:lnTo>
                    <a:pt x="217929" y="375084"/>
                  </a:lnTo>
                  <a:lnTo>
                    <a:pt x="217929" y="324043"/>
                  </a:lnTo>
                  <a:lnTo>
                    <a:pt x="216787" y="314240"/>
                  </a:lnTo>
                  <a:lnTo>
                    <a:pt x="213550" y="305318"/>
                  </a:lnTo>
                  <a:lnTo>
                    <a:pt x="213095" y="304620"/>
                  </a:lnTo>
                  <a:close/>
                </a:path>
                <a:path w="218440" h="526414">
                  <a:moveTo>
                    <a:pt x="163577" y="113795"/>
                  </a:moveTo>
                  <a:lnTo>
                    <a:pt x="141602" y="113795"/>
                  </a:lnTo>
                  <a:lnTo>
                    <a:pt x="156996" y="140761"/>
                  </a:lnTo>
                  <a:lnTo>
                    <a:pt x="173462" y="171825"/>
                  </a:lnTo>
                  <a:lnTo>
                    <a:pt x="186708" y="199387"/>
                  </a:lnTo>
                  <a:lnTo>
                    <a:pt x="192441" y="215849"/>
                  </a:lnTo>
                  <a:lnTo>
                    <a:pt x="192441" y="275598"/>
                  </a:lnTo>
                  <a:lnTo>
                    <a:pt x="184831" y="283958"/>
                  </a:lnTo>
                  <a:lnTo>
                    <a:pt x="206480" y="283958"/>
                  </a:lnTo>
                  <a:lnTo>
                    <a:pt x="208506" y="279472"/>
                  </a:lnTo>
                  <a:lnTo>
                    <a:pt x="210286" y="272664"/>
                  </a:lnTo>
                  <a:lnTo>
                    <a:pt x="210906" y="265391"/>
                  </a:lnTo>
                  <a:lnTo>
                    <a:pt x="210906" y="215849"/>
                  </a:lnTo>
                  <a:lnTo>
                    <a:pt x="206036" y="197411"/>
                  </a:lnTo>
                  <a:lnTo>
                    <a:pt x="193975" y="170434"/>
                  </a:lnTo>
                  <a:lnTo>
                    <a:pt x="178547" y="140650"/>
                  </a:lnTo>
                  <a:lnTo>
                    <a:pt x="163577" y="113795"/>
                  </a:lnTo>
                  <a:close/>
                </a:path>
                <a:path w="218440" h="526414">
                  <a:moveTo>
                    <a:pt x="174899" y="93143"/>
                  </a:moveTo>
                  <a:lnTo>
                    <a:pt x="43053" y="93143"/>
                  </a:lnTo>
                  <a:lnTo>
                    <a:pt x="38912" y="97762"/>
                  </a:lnTo>
                  <a:lnTo>
                    <a:pt x="38912" y="109180"/>
                  </a:lnTo>
                  <a:lnTo>
                    <a:pt x="43053" y="113795"/>
                  </a:lnTo>
                  <a:lnTo>
                    <a:pt x="174899" y="113795"/>
                  </a:lnTo>
                  <a:lnTo>
                    <a:pt x="179028" y="109180"/>
                  </a:lnTo>
                  <a:lnTo>
                    <a:pt x="179028" y="97762"/>
                  </a:lnTo>
                  <a:lnTo>
                    <a:pt x="174899" y="93143"/>
                  </a:lnTo>
                  <a:close/>
                </a:path>
                <a:path w="218440" h="526414">
                  <a:moveTo>
                    <a:pt x="66211" y="92941"/>
                  </a:moveTo>
                  <a:lnTo>
                    <a:pt x="66099" y="93143"/>
                  </a:lnTo>
                  <a:lnTo>
                    <a:pt x="66488" y="93143"/>
                  </a:lnTo>
                  <a:lnTo>
                    <a:pt x="66211" y="92941"/>
                  </a:lnTo>
                  <a:close/>
                </a:path>
                <a:path w="218440" h="526414">
                  <a:moveTo>
                    <a:pt x="150707" y="92264"/>
                  </a:moveTo>
                  <a:lnTo>
                    <a:pt x="149692" y="93143"/>
                  </a:lnTo>
                  <a:lnTo>
                    <a:pt x="151276" y="93143"/>
                  </a:lnTo>
                  <a:lnTo>
                    <a:pt x="151138" y="92870"/>
                  </a:lnTo>
                  <a:lnTo>
                    <a:pt x="150876" y="92466"/>
                  </a:lnTo>
                  <a:lnTo>
                    <a:pt x="150707" y="92264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6" name="object 86"/>
            <p:cNvSpPr/>
            <p:nvPr/>
          </p:nvSpPr>
          <p:spPr>
            <a:xfrm>
              <a:off x="7703488" y="4810634"/>
              <a:ext cx="972185" cy="972185"/>
            </a:xfrm>
            <a:custGeom>
              <a:avLst/>
              <a:gdLst/>
              <a:ahLst/>
              <a:cxnLst/>
              <a:rect l="l" t="t" r="r" b="b"/>
              <a:pathLst>
                <a:path w="972184" h="972185">
                  <a:moveTo>
                    <a:pt x="939622" y="0"/>
                  </a:moveTo>
                  <a:lnTo>
                    <a:pt x="32407" y="0"/>
                  </a:lnTo>
                  <a:lnTo>
                    <a:pt x="19789" y="2544"/>
                  </a:lnTo>
                  <a:lnTo>
                    <a:pt x="9488" y="9483"/>
                  </a:lnTo>
                  <a:lnTo>
                    <a:pt x="2545" y="19776"/>
                  </a:lnTo>
                  <a:lnTo>
                    <a:pt x="0" y="32385"/>
                  </a:lnTo>
                  <a:lnTo>
                    <a:pt x="0" y="939589"/>
                  </a:lnTo>
                  <a:lnTo>
                    <a:pt x="2545" y="952183"/>
                  </a:lnTo>
                  <a:lnTo>
                    <a:pt x="9488" y="962470"/>
                  </a:lnTo>
                  <a:lnTo>
                    <a:pt x="19789" y="969408"/>
                  </a:lnTo>
                  <a:lnTo>
                    <a:pt x="32407" y="971952"/>
                  </a:lnTo>
                  <a:lnTo>
                    <a:pt x="939622" y="971952"/>
                  </a:lnTo>
                  <a:lnTo>
                    <a:pt x="952216" y="969408"/>
                  </a:lnTo>
                  <a:lnTo>
                    <a:pt x="962518" y="962470"/>
                  </a:lnTo>
                  <a:lnTo>
                    <a:pt x="969472" y="952183"/>
                  </a:lnTo>
                  <a:lnTo>
                    <a:pt x="972024" y="939589"/>
                  </a:lnTo>
                  <a:lnTo>
                    <a:pt x="972024" y="32385"/>
                  </a:lnTo>
                  <a:lnTo>
                    <a:pt x="969472" y="19776"/>
                  </a:lnTo>
                  <a:lnTo>
                    <a:pt x="962518" y="9483"/>
                  </a:lnTo>
                  <a:lnTo>
                    <a:pt x="952216" y="2544"/>
                  </a:lnTo>
                  <a:lnTo>
                    <a:pt x="93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7" name="object 87"/>
            <p:cNvSpPr/>
            <p:nvPr/>
          </p:nvSpPr>
          <p:spPr>
            <a:xfrm>
              <a:off x="7649463" y="4756608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5">
                  <a:moveTo>
                    <a:pt x="993646" y="0"/>
                  </a:moveTo>
                  <a:lnTo>
                    <a:pt x="86432" y="0"/>
                  </a:lnTo>
                  <a:lnTo>
                    <a:pt x="52785" y="6791"/>
                  </a:lnTo>
                  <a:lnTo>
                    <a:pt x="25312" y="25311"/>
                  </a:lnTo>
                  <a:lnTo>
                    <a:pt x="6791" y="52778"/>
                  </a:lnTo>
                  <a:lnTo>
                    <a:pt x="0" y="86410"/>
                  </a:lnTo>
                  <a:lnTo>
                    <a:pt x="0" y="993614"/>
                  </a:lnTo>
                  <a:lnTo>
                    <a:pt x="6791" y="1027236"/>
                  </a:lnTo>
                  <a:lnTo>
                    <a:pt x="25312" y="1054695"/>
                  </a:lnTo>
                  <a:lnTo>
                    <a:pt x="52785" y="1073210"/>
                  </a:lnTo>
                  <a:lnTo>
                    <a:pt x="86432" y="1080000"/>
                  </a:lnTo>
                  <a:lnTo>
                    <a:pt x="993646" y="1080000"/>
                  </a:lnTo>
                  <a:lnTo>
                    <a:pt x="1027263" y="1073210"/>
                  </a:lnTo>
                  <a:lnTo>
                    <a:pt x="1054710" y="1054695"/>
                  </a:lnTo>
                  <a:lnTo>
                    <a:pt x="1073212" y="1027236"/>
                  </a:lnTo>
                  <a:lnTo>
                    <a:pt x="1073466" y="1025978"/>
                  </a:lnTo>
                  <a:lnTo>
                    <a:pt x="86432" y="1025978"/>
                  </a:lnTo>
                  <a:lnTo>
                    <a:pt x="73814" y="1023434"/>
                  </a:lnTo>
                  <a:lnTo>
                    <a:pt x="63513" y="1016496"/>
                  </a:lnTo>
                  <a:lnTo>
                    <a:pt x="56570" y="1006209"/>
                  </a:lnTo>
                  <a:lnTo>
                    <a:pt x="54024" y="993614"/>
                  </a:lnTo>
                  <a:lnTo>
                    <a:pt x="54024" y="86410"/>
                  </a:lnTo>
                  <a:lnTo>
                    <a:pt x="56570" y="73802"/>
                  </a:lnTo>
                  <a:lnTo>
                    <a:pt x="63513" y="63508"/>
                  </a:lnTo>
                  <a:lnTo>
                    <a:pt x="73814" y="56569"/>
                  </a:lnTo>
                  <a:lnTo>
                    <a:pt x="86432" y="54025"/>
                  </a:lnTo>
                  <a:lnTo>
                    <a:pt x="1073464" y="54025"/>
                  </a:lnTo>
                  <a:lnTo>
                    <a:pt x="1073212" y="52778"/>
                  </a:lnTo>
                  <a:lnTo>
                    <a:pt x="1054710" y="25311"/>
                  </a:lnTo>
                  <a:lnTo>
                    <a:pt x="1027263" y="6791"/>
                  </a:lnTo>
                  <a:lnTo>
                    <a:pt x="993646" y="0"/>
                  </a:lnTo>
                  <a:close/>
                </a:path>
                <a:path w="1080134" h="1080135">
                  <a:moveTo>
                    <a:pt x="1073464" y="54025"/>
                  </a:moveTo>
                  <a:lnTo>
                    <a:pt x="993646" y="54025"/>
                  </a:lnTo>
                  <a:lnTo>
                    <a:pt x="1006241" y="56569"/>
                  </a:lnTo>
                  <a:lnTo>
                    <a:pt x="1016542" y="63508"/>
                  </a:lnTo>
                  <a:lnTo>
                    <a:pt x="1023497" y="73802"/>
                  </a:lnTo>
                  <a:lnTo>
                    <a:pt x="1026049" y="86410"/>
                  </a:lnTo>
                  <a:lnTo>
                    <a:pt x="1026049" y="993614"/>
                  </a:lnTo>
                  <a:lnTo>
                    <a:pt x="1023497" y="1006209"/>
                  </a:lnTo>
                  <a:lnTo>
                    <a:pt x="1016542" y="1016496"/>
                  </a:lnTo>
                  <a:lnTo>
                    <a:pt x="1006241" y="1023434"/>
                  </a:lnTo>
                  <a:lnTo>
                    <a:pt x="993646" y="1025978"/>
                  </a:lnTo>
                  <a:lnTo>
                    <a:pt x="1073466" y="1025978"/>
                  </a:lnTo>
                  <a:lnTo>
                    <a:pt x="1079996" y="993614"/>
                  </a:lnTo>
                  <a:lnTo>
                    <a:pt x="1079996" y="86410"/>
                  </a:lnTo>
                  <a:lnTo>
                    <a:pt x="1073464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8" name="object 88"/>
            <p:cNvPicPr/>
            <p:nvPr/>
          </p:nvPicPr>
          <p:blipFill>
            <a:blip r:embed="rId26" cstate="print"/>
            <a:stretch>
              <a:fillRect/>
            </a:stretch>
          </p:blipFill>
          <p:spPr>
            <a:xfrm>
              <a:off x="7805416" y="4976701"/>
              <a:ext cx="769647" cy="622392"/>
            </a:xfrm>
            <a:prstGeom prst="rect">
              <a:avLst/>
            </a:prstGeom>
          </p:spPr>
        </p:pic>
        <p:sp>
          <p:nvSpPr>
            <p:cNvPr id="89" name="object 89"/>
            <p:cNvSpPr/>
            <p:nvPr/>
          </p:nvSpPr>
          <p:spPr>
            <a:xfrm>
              <a:off x="2837077" y="9307979"/>
              <a:ext cx="972185" cy="972185"/>
            </a:xfrm>
            <a:custGeom>
              <a:avLst/>
              <a:gdLst/>
              <a:ahLst/>
              <a:cxnLst/>
              <a:rect l="l" t="t" r="r" b="b"/>
              <a:pathLst>
                <a:path w="972185" h="972184">
                  <a:moveTo>
                    <a:pt x="939622" y="0"/>
                  </a:moveTo>
                  <a:lnTo>
                    <a:pt x="32407" y="0"/>
                  </a:lnTo>
                  <a:lnTo>
                    <a:pt x="19789" y="2544"/>
                  </a:lnTo>
                  <a:lnTo>
                    <a:pt x="9488" y="9483"/>
                  </a:lnTo>
                  <a:lnTo>
                    <a:pt x="2545" y="19777"/>
                  </a:lnTo>
                  <a:lnTo>
                    <a:pt x="0" y="32386"/>
                  </a:lnTo>
                  <a:lnTo>
                    <a:pt x="0" y="939589"/>
                  </a:lnTo>
                  <a:lnTo>
                    <a:pt x="2545" y="952186"/>
                  </a:lnTo>
                  <a:lnTo>
                    <a:pt x="9488" y="962475"/>
                  </a:lnTo>
                  <a:lnTo>
                    <a:pt x="19789" y="969413"/>
                  </a:lnTo>
                  <a:lnTo>
                    <a:pt x="32407" y="971957"/>
                  </a:lnTo>
                  <a:lnTo>
                    <a:pt x="939622" y="971957"/>
                  </a:lnTo>
                  <a:lnTo>
                    <a:pt x="952216" y="969413"/>
                  </a:lnTo>
                  <a:lnTo>
                    <a:pt x="962518" y="962475"/>
                  </a:lnTo>
                  <a:lnTo>
                    <a:pt x="969472" y="952186"/>
                  </a:lnTo>
                  <a:lnTo>
                    <a:pt x="972024" y="939589"/>
                  </a:lnTo>
                  <a:lnTo>
                    <a:pt x="972024" y="32386"/>
                  </a:lnTo>
                  <a:lnTo>
                    <a:pt x="969472" y="19777"/>
                  </a:lnTo>
                  <a:lnTo>
                    <a:pt x="962518" y="9483"/>
                  </a:lnTo>
                  <a:lnTo>
                    <a:pt x="952216" y="2544"/>
                  </a:lnTo>
                  <a:lnTo>
                    <a:pt x="93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0" name="object 90"/>
            <p:cNvSpPr/>
            <p:nvPr/>
          </p:nvSpPr>
          <p:spPr>
            <a:xfrm>
              <a:off x="2787256" y="5472245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4">
                  <a:moveTo>
                    <a:pt x="993646" y="0"/>
                  </a:moveTo>
                  <a:lnTo>
                    <a:pt x="86432" y="0"/>
                  </a:lnTo>
                  <a:lnTo>
                    <a:pt x="52785" y="6791"/>
                  </a:lnTo>
                  <a:lnTo>
                    <a:pt x="25312" y="25310"/>
                  </a:lnTo>
                  <a:lnTo>
                    <a:pt x="6791" y="52777"/>
                  </a:lnTo>
                  <a:lnTo>
                    <a:pt x="0" y="86410"/>
                  </a:lnTo>
                  <a:lnTo>
                    <a:pt x="0" y="993613"/>
                  </a:lnTo>
                  <a:lnTo>
                    <a:pt x="6791" y="1027234"/>
                  </a:lnTo>
                  <a:lnTo>
                    <a:pt x="25312" y="1054693"/>
                  </a:lnTo>
                  <a:lnTo>
                    <a:pt x="52785" y="1073209"/>
                  </a:lnTo>
                  <a:lnTo>
                    <a:pt x="86432" y="1079999"/>
                  </a:lnTo>
                  <a:lnTo>
                    <a:pt x="993646" y="1079999"/>
                  </a:lnTo>
                  <a:lnTo>
                    <a:pt x="1027263" y="1073209"/>
                  </a:lnTo>
                  <a:lnTo>
                    <a:pt x="1054710" y="1054693"/>
                  </a:lnTo>
                  <a:lnTo>
                    <a:pt x="1073212" y="1027234"/>
                  </a:lnTo>
                  <a:lnTo>
                    <a:pt x="1073466" y="1025978"/>
                  </a:lnTo>
                  <a:lnTo>
                    <a:pt x="86432" y="1025978"/>
                  </a:lnTo>
                  <a:lnTo>
                    <a:pt x="73814" y="1023433"/>
                  </a:lnTo>
                  <a:lnTo>
                    <a:pt x="63514" y="1016495"/>
                  </a:lnTo>
                  <a:lnTo>
                    <a:pt x="56571" y="1006208"/>
                  </a:lnTo>
                  <a:lnTo>
                    <a:pt x="54025" y="993613"/>
                  </a:lnTo>
                  <a:lnTo>
                    <a:pt x="54025" y="86410"/>
                  </a:lnTo>
                  <a:lnTo>
                    <a:pt x="56571" y="73801"/>
                  </a:lnTo>
                  <a:lnTo>
                    <a:pt x="63514" y="63507"/>
                  </a:lnTo>
                  <a:lnTo>
                    <a:pt x="73814" y="56568"/>
                  </a:lnTo>
                  <a:lnTo>
                    <a:pt x="86432" y="54024"/>
                  </a:lnTo>
                  <a:lnTo>
                    <a:pt x="1073464" y="54024"/>
                  </a:lnTo>
                  <a:lnTo>
                    <a:pt x="1073212" y="52777"/>
                  </a:lnTo>
                  <a:lnTo>
                    <a:pt x="1054710" y="25310"/>
                  </a:lnTo>
                  <a:lnTo>
                    <a:pt x="1027263" y="6791"/>
                  </a:lnTo>
                  <a:lnTo>
                    <a:pt x="993646" y="0"/>
                  </a:lnTo>
                  <a:close/>
                </a:path>
                <a:path w="1080135" h="1080134">
                  <a:moveTo>
                    <a:pt x="1073464" y="54024"/>
                  </a:moveTo>
                  <a:lnTo>
                    <a:pt x="993646" y="54024"/>
                  </a:lnTo>
                  <a:lnTo>
                    <a:pt x="1006241" y="56568"/>
                  </a:lnTo>
                  <a:lnTo>
                    <a:pt x="1016543" y="63507"/>
                  </a:lnTo>
                  <a:lnTo>
                    <a:pt x="1023498" y="73801"/>
                  </a:lnTo>
                  <a:lnTo>
                    <a:pt x="1026050" y="86410"/>
                  </a:lnTo>
                  <a:lnTo>
                    <a:pt x="1026050" y="993613"/>
                  </a:lnTo>
                  <a:lnTo>
                    <a:pt x="1023498" y="1006208"/>
                  </a:lnTo>
                  <a:lnTo>
                    <a:pt x="1016543" y="1016495"/>
                  </a:lnTo>
                  <a:lnTo>
                    <a:pt x="1006241" y="1023433"/>
                  </a:lnTo>
                  <a:lnTo>
                    <a:pt x="993646" y="1025978"/>
                  </a:lnTo>
                  <a:lnTo>
                    <a:pt x="1073466" y="1025978"/>
                  </a:lnTo>
                  <a:lnTo>
                    <a:pt x="1079996" y="993613"/>
                  </a:lnTo>
                  <a:lnTo>
                    <a:pt x="1079996" y="86410"/>
                  </a:lnTo>
                  <a:lnTo>
                    <a:pt x="1073464" y="5402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91" name="object 91"/>
            <p:cNvSpPr/>
            <p:nvPr/>
          </p:nvSpPr>
          <p:spPr>
            <a:xfrm>
              <a:off x="1037382" y="5529052"/>
              <a:ext cx="972185" cy="972185"/>
            </a:xfrm>
            <a:custGeom>
              <a:avLst/>
              <a:gdLst/>
              <a:ahLst/>
              <a:cxnLst/>
              <a:rect l="l" t="t" r="r" b="b"/>
              <a:pathLst>
                <a:path w="972185" h="972185">
                  <a:moveTo>
                    <a:pt x="939622" y="0"/>
                  </a:moveTo>
                  <a:lnTo>
                    <a:pt x="32407" y="0"/>
                  </a:lnTo>
                  <a:lnTo>
                    <a:pt x="19789" y="2544"/>
                  </a:lnTo>
                  <a:lnTo>
                    <a:pt x="9488" y="9483"/>
                  </a:lnTo>
                  <a:lnTo>
                    <a:pt x="2545" y="19777"/>
                  </a:lnTo>
                  <a:lnTo>
                    <a:pt x="0" y="32386"/>
                  </a:lnTo>
                  <a:lnTo>
                    <a:pt x="0" y="939589"/>
                  </a:lnTo>
                  <a:lnTo>
                    <a:pt x="2545" y="952185"/>
                  </a:lnTo>
                  <a:lnTo>
                    <a:pt x="9488" y="962474"/>
                  </a:lnTo>
                  <a:lnTo>
                    <a:pt x="19789" y="969413"/>
                  </a:lnTo>
                  <a:lnTo>
                    <a:pt x="32407" y="971957"/>
                  </a:lnTo>
                  <a:lnTo>
                    <a:pt x="939622" y="971957"/>
                  </a:lnTo>
                  <a:lnTo>
                    <a:pt x="952216" y="969413"/>
                  </a:lnTo>
                  <a:lnTo>
                    <a:pt x="962518" y="962474"/>
                  </a:lnTo>
                  <a:lnTo>
                    <a:pt x="969472" y="952185"/>
                  </a:lnTo>
                  <a:lnTo>
                    <a:pt x="972024" y="939589"/>
                  </a:lnTo>
                  <a:lnTo>
                    <a:pt x="972024" y="32386"/>
                  </a:lnTo>
                  <a:lnTo>
                    <a:pt x="969472" y="19777"/>
                  </a:lnTo>
                  <a:lnTo>
                    <a:pt x="962518" y="9483"/>
                  </a:lnTo>
                  <a:lnTo>
                    <a:pt x="952216" y="2544"/>
                  </a:lnTo>
                  <a:lnTo>
                    <a:pt x="93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92" name="object 92"/>
            <p:cNvPicPr/>
            <p:nvPr/>
          </p:nvPicPr>
          <p:blipFill>
            <a:blip r:embed="rId27" cstate="print"/>
            <a:stretch>
              <a:fillRect/>
            </a:stretch>
          </p:blipFill>
          <p:spPr>
            <a:xfrm>
              <a:off x="4660480" y="6192220"/>
              <a:ext cx="695750" cy="249511"/>
            </a:xfrm>
            <a:prstGeom prst="rect">
              <a:avLst/>
            </a:prstGeom>
          </p:spPr>
        </p:pic>
        <p:pic>
          <p:nvPicPr>
            <p:cNvPr id="93" name="object 93"/>
            <p:cNvPicPr/>
            <p:nvPr/>
          </p:nvPicPr>
          <p:blipFill>
            <a:blip r:embed="rId28" cstate="print"/>
            <a:stretch>
              <a:fillRect/>
            </a:stretch>
          </p:blipFill>
          <p:spPr>
            <a:xfrm>
              <a:off x="5448783" y="5592214"/>
              <a:ext cx="111315" cy="67608"/>
            </a:xfrm>
            <a:prstGeom prst="rect">
              <a:avLst/>
            </a:prstGeom>
          </p:spPr>
        </p:pic>
      </p:grpSp>
      <p:pic>
        <p:nvPicPr>
          <p:cNvPr id="94" name="object 94"/>
          <p:cNvPicPr/>
          <p:nvPr/>
        </p:nvPicPr>
        <p:blipFill>
          <a:blip r:embed="rId29" cstate="print"/>
          <a:stretch>
            <a:fillRect/>
          </a:stretch>
        </p:blipFill>
        <p:spPr>
          <a:xfrm>
            <a:off x="458748" y="0"/>
            <a:ext cx="1883761" cy="1877745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087" y="193"/>
            <a:ext cx="15120619" cy="10692130"/>
            <a:chOff x="-2087" y="193"/>
            <a:chExt cx="15120619" cy="10692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3"/>
              <a:ext cx="15117916" cy="10691806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2087" y="193"/>
              <a:ext cx="15120619" cy="1332230"/>
            </a:xfrm>
            <a:custGeom>
              <a:avLst/>
              <a:gdLst/>
              <a:ahLst/>
              <a:cxnLst/>
              <a:rect l="l" t="t" r="r" b="b"/>
              <a:pathLst>
                <a:path w="15120619" h="1332230">
                  <a:moveTo>
                    <a:pt x="15120004" y="0"/>
                  </a:moveTo>
                  <a:lnTo>
                    <a:pt x="0" y="0"/>
                  </a:lnTo>
                  <a:lnTo>
                    <a:pt x="0" y="1332000"/>
                  </a:lnTo>
                  <a:lnTo>
                    <a:pt x="14454003" y="1332000"/>
                  </a:lnTo>
                  <a:lnTo>
                    <a:pt x="14501384" y="1330319"/>
                  </a:lnTo>
                  <a:lnTo>
                    <a:pt x="14547895" y="1325354"/>
                  </a:lnTo>
                  <a:lnTo>
                    <a:pt x="14593421" y="1317220"/>
                  </a:lnTo>
                  <a:lnTo>
                    <a:pt x="14637847" y="1306032"/>
                  </a:lnTo>
                  <a:lnTo>
                    <a:pt x="14681057" y="1291904"/>
                  </a:lnTo>
                  <a:lnTo>
                    <a:pt x="14722937" y="1274952"/>
                  </a:lnTo>
                  <a:lnTo>
                    <a:pt x="14763372" y="1255290"/>
                  </a:lnTo>
                  <a:lnTo>
                    <a:pt x="14802248" y="1233033"/>
                  </a:lnTo>
                  <a:lnTo>
                    <a:pt x="14839448" y="1208297"/>
                  </a:lnTo>
                  <a:lnTo>
                    <a:pt x="14874858" y="1181196"/>
                  </a:lnTo>
                  <a:lnTo>
                    <a:pt x="14908363" y="1151845"/>
                  </a:lnTo>
                  <a:lnTo>
                    <a:pt x="14939849" y="1120360"/>
                  </a:lnTo>
                  <a:lnTo>
                    <a:pt x="14969199" y="1086855"/>
                  </a:lnTo>
                  <a:lnTo>
                    <a:pt x="14996300" y="1051445"/>
                  </a:lnTo>
                  <a:lnTo>
                    <a:pt x="15021037" y="1014245"/>
                  </a:lnTo>
                  <a:lnTo>
                    <a:pt x="15043293" y="975369"/>
                  </a:lnTo>
                  <a:lnTo>
                    <a:pt x="15062955" y="934934"/>
                  </a:lnTo>
                  <a:lnTo>
                    <a:pt x="15079908" y="893054"/>
                  </a:lnTo>
                  <a:lnTo>
                    <a:pt x="15094036" y="849844"/>
                  </a:lnTo>
                  <a:lnTo>
                    <a:pt x="15105224" y="805418"/>
                  </a:lnTo>
                  <a:lnTo>
                    <a:pt x="15113358" y="759893"/>
                  </a:lnTo>
                  <a:lnTo>
                    <a:pt x="15118323" y="713382"/>
                  </a:lnTo>
                  <a:lnTo>
                    <a:pt x="15120004" y="666000"/>
                  </a:lnTo>
                  <a:lnTo>
                    <a:pt x="15120004" y="0"/>
                  </a:lnTo>
                  <a:close/>
                </a:path>
              </a:pathLst>
            </a:custGeom>
            <a:solidFill>
              <a:srgbClr val="F2AE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2341645" y="475257"/>
            <a:ext cx="12277090" cy="636270"/>
          </a:xfrm>
          <a:prstGeom prst="rect">
            <a:avLst/>
          </a:prstGeom>
          <a:solidFill>
            <a:srgbClr val="000000">
              <a:alpha val="27799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126364">
              <a:lnSpc>
                <a:spcPts val="4029"/>
              </a:lnSpc>
            </a:pPr>
            <a:r>
              <a:rPr sz="3400" spc="-45" dirty="0"/>
              <a:t>ЧРЕЗВЫЧАЙНЫЕ</a:t>
            </a:r>
            <a:r>
              <a:rPr sz="3400" spc="-35" dirty="0"/>
              <a:t> </a:t>
            </a:r>
            <a:r>
              <a:rPr sz="3400" spc="-45" dirty="0"/>
              <a:t>СИТУАЦИИ</a:t>
            </a:r>
            <a:r>
              <a:rPr sz="3400" spc="-30" dirty="0"/>
              <a:t> </a:t>
            </a:r>
            <a:r>
              <a:rPr sz="3400" spc="-45" dirty="0"/>
              <a:t>ПРИРОДНОГО</a:t>
            </a:r>
            <a:r>
              <a:rPr sz="3400" spc="-35" dirty="0"/>
              <a:t> </a:t>
            </a:r>
            <a:r>
              <a:rPr sz="3400" spc="-45" dirty="0"/>
              <a:t>ХАРАКТЕРА</a:t>
            </a:r>
            <a:endParaRPr sz="3400"/>
          </a:p>
        </p:txBody>
      </p:sp>
      <p:grpSp>
        <p:nvGrpSpPr>
          <p:cNvPr id="6" name="object 6"/>
          <p:cNvGrpSpPr/>
          <p:nvPr/>
        </p:nvGrpSpPr>
        <p:grpSpPr>
          <a:xfrm>
            <a:off x="13316230" y="2053151"/>
            <a:ext cx="1260475" cy="1260475"/>
            <a:chOff x="13316230" y="2053151"/>
            <a:chExt cx="1260475" cy="1260475"/>
          </a:xfrm>
        </p:grpSpPr>
        <p:sp>
          <p:nvSpPr>
            <p:cNvPr id="7" name="object 7"/>
            <p:cNvSpPr/>
            <p:nvPr/>
          </p:nvSpPr>
          <p:spPr>
            <a:xfrm>
              <a:off x="13352263" y="2088137"/>
              <a:ext cx="1191260" cy="1191260"/>
            </a:xfrm>
            <a:custGeom>
              <a:avLst/>
              <a:gdLst/>
              <a:ahLst/>
              <a:cxnLst/>
              <a:rect l="l" t="t" r="r" b="b"/>
              <a:pathLst>
                <a:path w="1191259" h="1191260">
                  <a:moveTo>
                    <a:pt x="1151172" y="0"/>
                  </a:moveTo>
                  <a:lnTo>
                    <a:pt x="39715" y="0"/>
                  </a:lnTo>
                  <a:lnTo>
                    <a:pt x="24255" y="3123"/>
                  </a:lnTo>
                  <a:lnTo>
                    <a:pt x="11631" y="11635"/>
                  </a:lnTo>
                  <a:lnTo>
                    <a:pt x="3120" y="24246"/>
                  </a:lnTo>
                  <a:lnTo>
                    <a:pt x="0" y="39668"/>
                  </a:lnTo>
                  <a:lnTo>
                    <a:pt x="0" y="1151171"/>
                  </a:lnTo>
                  <a:lnTo>
                    <a:pt x="3120" y="1166604"/>
                  </a:lnTo>
                  <a:lnTo>
                    <a:pt x="11631" y="1179219"/>
                  </a:lnTo>
                  <a:lnTo>
                    <a:pt x="24255" y="1187731"/>
                  </a:lnTo>
                  <a:lnTo>
                    <a:pt x="39715" y="1190854"/>
                  </a:lnTo>
                  <a:lnTo>
                    <a:pt x="1151172" y="1190854"/>
                  </a:lnTo>
                  <a:lnTo>
                    <a:pt x="1166611" y="1187731"/>
                  </a:lnTo>
                  <a:lnTo>
                    <a:pt x="1179225" y="1179219"/>
                  </a:lnTo>
                  <a:lnTo>
                    <a:pt x="1187733" y="1166604"/>
                  </a:lnTo>
                  <a:lnTo>
                    <a:pt x="1190854" y="1151171"/>
                  </a:lnTo>
                  <a:lnTo>
                    <a:pt x="1190854" y="39668"/>
                  </a:lnTo>
                  <a:lnTo>
                    <a:pt x="1187733" y="24246"/>
                  </a:lnTo>
                  <a:lnTo>
                    <a:pt x="1179225" y="11635"/>
                  </a:lnTo>
                  <a:lnTo>
                    <a:pt x="1166611" y="3123"/>
                  </a:lnTo>
                  <a:lnTo>
                    <a:pt x="115117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3419296" y="2116994"/>
              <a:ext cx="1101256" cy="1126752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3316230" y="2053151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03" y="0"/>
                  </a:moveTo>
                  <a:lnTo>
                    <a:pt x="100799" y="0"/>
                  </a:lnTo>
                  <a:lnTo>
                    <a:pt x="61570" y="7922"/>
                  </a:lnTo>
                  <a:lnTo>
                    <a:pt x="29529" y="29525"/>
                  </a:lnTo>
                  <a:lnTo>
                    <a:pt x="7923" y="61561"/>
                  </a:lnTo>
                  <a:lnTo>
                    <a:pt x="0" y="100782"/>
                  </a:lnTo>
                  <a:lnTo>
                    <a:pt x="0" y="1159219"/>
                  </a:lnTo>
                  <a:lnTo>
                    <a:pt x="7923" y="1198452"/>
                  </a:lnTo>
                  <a:lnTo>
                    <a:pt x="29529" y="1230486"/>
                  </a:lnTo>
                  <a:lnTo>
                    <a:pt x="61570" y="1252081"/>
                  </a:lnTo>
                  <a:lnTo>
                    <a:pt x="100799" y="1260000"/>
                  </a:lnTo>
                  <a:lnTo>
                    <a:pt x="1159203" y="1260000"/>
                  </a:lnTo>
                  <a:lnTo>
                    <a:pt x="1198425" y="1252081"/>
                  </a:lnTo>
                  <a:lnTo>
                    <a:pt x="1230467" y="1230486"/>
                  </a:lnTo>
                  <a:lnTo>
                    <a:pt x="1252077" y="1198452"/>
                  </a:lnTo>
                  <a:lnTo>
                    <a:pt x="1252370" y="1197004"/>
                  </a:lnTo>
                  <a:lnTo>
                    <a:pt x="100799" y="1197004"/>
                  </a:lnTo>
                  <a:lnTo>
                    <a:pt x="86096" y="1194030"/>
                  </a:lnTo>
                  <a:lnTo>
                    <a:pt x="74083" y="1185925"/>
                  </a:lnTo>
                  <a:lnTo>
                    <a:pt x="65979" y="1173913"/>
                  </a:lnTo>
                  <a:lnTo>
                    <a:pt x="63007" y="1159219"/>
                  </a:lnTo>
                  <a:lnTo>
                    <a:pt x="63007" y="100782"/>
                  </a:lnTo>
                  <a:lnTo>
                    <a:pt x="65979" y="86097"/>
                  </a:lnTo>
                  <a:lnTo>
                    <a:pt x="74083" y="74087"/>
                  </a:lnTo>
                  <a:lnTo>
                    <a:pt x="86096" y="65982"/>
                  </a:lnTo>
                  <a:lnTo>
                    <a:pt x="100799" y="63007"/>
                  </a:lnTo>
                  <a:lnTo>
                    <a:pt x="1252370" y="63007"/>
                  </a:lnTo>
                  <a:lnTo>
                    <a:pt x="1252077" y="61561"/>
                  </a:lnTo>
                  <a:lnTo>
                    <a:pt x="1230467" y="29525"/>
                  </a:lnTo>
                  <a:lnTo>
                    <a:pt x="1198425" y="7922"/>
                  </a:lnTo>
                  <a:lnTo>
                    <a:pt x="1159203" y="0"/>
                  </a:lnTo>
                  <a:close/>
                </a:path>
                <a:path w="1260475" h="1260475">
                  <a:moveTo>
                    <a:pt x="1252370" y="63007"/>
                  </a:moveTo>
                  <a:lnTo>
                    <a:pt x="1159203" y="63007"/>
                  </a:lnTo>
                  <a:lnTo>
                    <a:pt x="1173901" y="65982"/>
                  </a:lnTo>
                  <a:lnTo>
                    <a:pt x="1185921" y="74087"/>
                  </a:lnTo>
                  <a:lnTo>
                    <a:pt x="1194033" y="86097"/>
                  </a:lnTo>
                  <a:lnTo>
                    <a:pt x="1197010" y="100782"/>
                  </a:lnTo>
                  <a:lnTo>
                    <a:pt x="1197010" y="1159219"/>
                  </a:lnTo>
                  <a:lnTo>
                    <a:pt x="1194033" y="1173913"/>
                  </a:lnTo>
                  <a:lnTo>
                    <a:pt x="1185921" y="1185925"/>
                  </a:lnTo>
                  <a:lnTo>
                    <a:pt x="1173901" y="1194030"/>
                  </a:lnTo>
                  <a:lnTo>
                    <a:pt x="1159203" y="1197004"/>
                  </a:lnTo>
                  <a:lnTo>
                    <a:pt x="1252370" y="1197004"/>
                  </a:lnTo>
                  <a:lnTo>
                    <a:pt x="1260003" y="1159219"/>
                  </a:lnTo>
                  <a:lnTo>
                    <a:pt x="1260003" y="100782"/>
                  </a:lnTo>
                  <a:lnTo>
                    <a:pt x="1252370" y="63007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0" name="object 10"/>
          <p:cNvGrpSpPr/>
          <p:nvPr/>
        </p:nvGrpSpPr>
        <p:grpSpPr>
          <a:xfrm>
            <a:off x="13316230" y="6371348"/>
            <a:ext cx="1260475" cy="1260475"/>
            <a:chOff x="13316230" y="6371348"/>
            <a:chExt cx="1260475" cy="1260475"/>
          </a:xfrm>
        </p:grpSpPr>
        <p:sp>
          <p:nvSpPr>
            <p:cNvPr id="11" name="object 11"/>
            <p:cNvSpPr/>
            <p:nvPr/>
          </p:nvSpPr>
          <p:spPr>
            <a:xfrm>
              <a:off x="13379292" y="6434355"/>
              <a:ext cx="1134110" cy="1134110"/>
            </a:xfrm>
            <a:custGeom>
              <a:avLst/>
              <a:gdLst/>
              <a:ahLst/>
              <a:cxnLst/>
              <a:rect l="l" t="t" r="r" b="b"/>
              <a:pathLst>
                <a:path w="1134109" h="1134109">
                  <a:moveTo>
                    <a:pt x="1096171" y="0"/>
                  </a:moveTo>
                  <a:lnTo>
                    <a:pt x="37771" y="0"/>
                  </a:lnTo>
                  <a:lnTo>
                    <a:pt x="23064" y="2972"/>
                  </a:lnTo>
                  <a:lnTo>
                    <a:pt x="11059" y="11073"/>
                  </a:lnTo>
                  <a:lnTo>
                    <a:pt x="2966" y="23081"/>
                  </a:lnTo>
                  <a:lnTo>
                    <a:pt x="0" y="37774"/>
                  </a:lnTo>
                  <a:lnTo>
                    <a:pt x="0" y="1096185"/>
                  </a:lnTo>
                  <a:lnTo>
                    <a:pt x="2966" y="1110891"/>
                  </a:lnTo>
                  <a:lnTo>
                    <a:pt x="11059" y="1122915"/>
                  </a:lnTo>
                  <a:lnTo>
                    <a:pt x="23064" y="1131029"/>
                  </a:lnTo>
                  <a:lnTo>
                    <a:pt x="37771" y="1134007"/>
                  </a:lnTo>
                  <a:lnTo>
                    <a:pt x="1096171" y="1134007"/>
                  </a:lnTo>
                  <a:lnTo>
                    <a:pt x="1110854" y="1131029"/>
                  </a:lnTo>
                  <a:lnTo>
                    <a:pt x="1122874" y="1122915"/>
                  </a:lnTo>
                  <a:lnTo>
                    <a:pt x="1130992" y="1110891"/>
                  </a:lnTo>
                  <a:lnTo>
                    <a:pt x="1133974" y="1096185"/>
                  </a:lnTo>
                  <a:lnTo>
                    <a:pt x="1133974" y="37774"/>
                  </a:lnTo>
                  <a:lnTo>
                    <a:pt x="1130992" y="23081"/>
                  </a:lnTo>
                  <a:lnTo>
                    <a:pt x="1122874" y="11073"/>
                  </a:lnTo>
                  <a:lnTo>
                    <a:pt x="1110854" y="2972"/>
                  </a:lnTo>
                  <a:lnTo>
                    <a:pt x="109617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13316230" y="6371348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33" y="0"/>
                  </a:moveTo>
                  <a:lnTo>
                    <a:pt x="100832" y="0"/>
                  </a:lnTo>
                  <a:lnTo>
                    <a:pt x="61590" y="7922"/>
                  </a:lnTo>
                  <a:lnTo>
                    <a:pt x="29538" y="29525"/>
                  </a:lnTo>
                  <a:lnTo>
                    <a:pt x="7925" y="61561"/>
                  </a:lnTo>
                  <a:lnTo>
                    <a:pt x="0" y="100782"/>
                  </a:lnTo>
                  <a:lnTo>
                    <a:pt x="0" y="1159192"/>
                  </a:lnTo>
                  <a:lnTo>
                    <a:pt x="7925" y="1198422"/>
                  </a:lnTo>
                  <a:lnTo>
                    <a:pt x="29538" y="1230463"/>
                  </a:lnTo>
                  <a:lnTo>
                    <a:pt x="61590" y="1252069"/>
                  </a:lnTo>
                  <a:lnTo>
                    <a:pt x="100832" y="1259992"/>
                  </a:lnTo>
                  <a:lnTo>
                    <a:pt x="1159233" y="1259992"/>
                  </a:lnTo>
                  <a:lnTo>
                    <a:pt x="1198450" y="1252069"/>
                  </a:lnTo>
                  <a:lnTo>
                    <a:pt x="1230480" y="1230463"/>
                  </a:lnTo>
                  <a:lnTo>
                    <a:pt x="1252079" y="1198422"/>
                  </a:lnTo>
                  <a:lnTo>
                    <a:pt x="1252363" y="1197014"/>
                  </a:lnTo>
                  <a:lnTo>
                    <a:pt x="100832" y="1197014"/>
                  </a:lnTo>
                  <a:lnTo>
                    <a:pt x="86126" y="1194037"/>
                  </a:lnTo>
                  <a:lnTo>
                    <a:pt x="74121" y="1185922"/>
                  </a:lnTo>
                  <a:lnTo>
                    <a:pt x="66028" y="1173899"/>
                  </a:lnTo>
                  <a:lnTo>
                    <a:pt x="63061" y="1159192"/>
                  </a:lnTo>
                  <a:lnTo>
                    <a:pt x="63061" y="100782"/>
                  </a:lnTo>
                  <a:lnTo>
                    <a:pt x="66028" y="86089"/>
                  </a:lnTo>
                  <a:lnTo>
                    <a:pt x="74121" y="74080"/>
                  </a:lnTo>
                  <a:lnTo>
                    <a:pt x="86126" y="65979"/>
                  </a:lnTo>
                  <a:lnTo>
                    <a:pt x="100832" y="63007"/>
                  </a:lnTo>
                  <a:lnTo>
                    <a:pt x="1252371" y="63007"/>
                  </a:lnTo>
                  <a:lnTo>
                    <a:pt x="1252079" y="61561"/>
                  </a:lnTo>
                  <a:lnTo>
                    <a:pt x="1230480" y="29525"/>
                  </a:lnTo>
                  <a:lnTo>
                    <a:pt x="1198450" y="7922"/>
                  </a:lnTo>
                  <a:lnTo>
                    <a:pt x="1159233" y="0"/>
                  </a:lnTo>
                  <a:close/>
                </a:path>
                <a:path w="1260475" h="1260475">
                  <a:moveTo>
                    <a:pt x="1252371" y="63007"/>
                  </a:moveTo>
                  <a:lnTo>
                    <a:pt x="1159233" y="63007"/>
                  </a:lnTo>
                  <a:lnTo>
                    <a:pt x="1173916" y="65979"/>
                  </a:lnTo>
                  <a:lnTo>
                    <a:pt x="1185936" y="74080"/>
                  </a:lnTo>
                  <a:lnTo>
                    <a:pt x="1194054" y="86089"/>
                  </a:lnTo>
                  <a:lnTo>
                    <a:pt x="1197035" y="100782"/>
                  </a:lnTo>
                  <a:lnTo>
                    <a:pt x="1197035" y="1159192"/>
                  </a:lnTo>
                  <a:lnTo>
                    <a:pt x="1194054" y="1173899"/>
                  </a:lnTo>
                  <a:lnTo>
                    <a:pt x="1185936" y="1185922"/>
                  </a:lnTo>
                  <a:lnTo>
                    <a:pt x="1173916" y="1194037"/>
                  </a:lnTo>
                  <a:lnTo>
                    <a:pt x="1159233" y="1197014"/>
                  </a:lnTo>
                  <a:lnTo>
                    <a:pt x="1252363" y="1197014"/>
                  </a:lnTo>
                  <a:lnTo>
                    <a:pt x="1260000" y="1159192"/>
                  </a:lnTo>
                  <a:lnTo>
                    <a:pt x="1260000" y="100782"/>
                  </a:lnTo>
                  <a:lnTo>
                    <a:pt x="1252371" y="63007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3" name="object 13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4165896" y="6754071"/>
              <a:ext cx="201662" cy="80783"/>
            </a:xfrm>
            <a:prstGeom prst="rect">
              <a:avLst/>
            </a:prstGeom>
          </p:spPr>
        </p:pic>
        <p:sp>
          <p:nvSpPr>
            <p:cNvPr id="14" name="object 14"/>
            <p:cNvSpPr/>
            <p:nvPr/>
          </p:nvSpPr>
          <p:spPr>
            <a:xfrm>
              <a:off x="13764870" y="6851164"/>
              <a:ext cx="582930" cy="524510"/>
            </a:xfrm>
            <a:custGeom>
              <a:avLst/>
              <a:gdLst/>
              <a:ahLst/>
              <a:cxnLst/>
              <a:rect l="l" t="t" r="r" b="b"/>
              <a:pathLst>
                <a:path w="582930" h="524509">
                  <a:moveTo>
                    <a:pt x="273723" y="179031"/>
                  </a:moveTo>
                  <a:lnTo>
                    <a:pt x="0" y="179031"/>
                  </a:lnTo>
                  <a:lnTo>
                    <a:pt x="0" y="523328"/>
                  </a:lnTo>
                  <a:lnTo>
                    <a:pt x="273723" y="523328"/>
                  </a:lnTo>
                  <a:lnTo>
                    <a:pt x="273723" y="179031"/>
                  </a:lnTo>
                  <a:close/>
                </a:path>
                <a:path w="582930" h="524509">
                  <a:moveTo>
                    <a:pt x="582853" y="18757"/>
                  </a:moveTo>
                  <a:lnTo>
                    <a:pt x="579780" y="6718"/>
                  </a:lnTo>
                  <a:lnTo>
                    <a:pt x="571411" y="1320"/>
                  </a:lnTo>
                  <a:lnTo>
                    <a:pt x="558965" y="0"/>
                  </a:lnTo>
                  <a:lnTo>
                    <a:pt x="440182" y="127"/>
                  </a:lnTo>
                  <a:lnTo>
                    <a:pt x="424942" y="0"/>
                  </a:lnTo>
                  <a:lnTo>
                    <a:pt x="412496" y="1320"/>
                  </a:lnTo>
                  <a:lnTo>
                    <a:pt x="404101" y="6718"/>
                  </a:lnTo>
                  <a:lnTo>
                    <a:pt x="401027" y="18757"/>
                  </a:lnTo>
                  <a:lnTo>
                    <a:pt x="401027" y="485000"/>
                  </a:lnTo>
                  <a:lnTo>
                    <a:pt x="404101" y="500265"/>
                  </a:lnTo>
                  <a:lnTo>
                    <a:pt x="412496" y="512711"/>
                  </a:lnTo>
                  <a:lnTo>
                    <a:pt x="424942" y="521081"/>
                  </a:lnTo>
                  <a:lnTo>
                    <a:pt x="440182" y="524154"/>
                  </a:lnTo>
                  <a:lnTo>
                    <a:pt x="543712" y="524154"/>
                  </a:lnTo>
                  <a:lnTo>
                    <a:pt x="558965" y="521081"/>
                  </a:lnTo>
                  <a:lnTo>
                    <a:pt x="571411" y="512711"/>
                  </a:lnTo>
                  <a:lnTo>
                    <a:pt x="579780" y="500265"/>
                  </a:lnTo>
                  <a:lnTo>
                    <a:pt x="582853" y="485000"/>
                  </a:lnTo>
                  <a:lnTo>
                    <a:pt x="582853" y="18757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780335" y="6880730"/>
              <a:ext cx="242808" cy="130810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3516721" y="6792808"/>
              <a:ext cx="101600" cy="588645"/>
            </a:xfrm>
            <a:custGeom>
              <a:avLst/>
              <a:gdLst/>
              <a:ahLst/>
              <a:cxnLst/>
              <a:rect l="l" t="t" r="r" b="b"/>
              <a:pathLst>
                <a:path w="101600" h="588645">
                  <a:moveTo>
                    <a:pt x="87975" y="0"/>
                  </a:moveTo>
                  <a:lnTo>
                    <a:pt x="13328" y="0"/>
                  </a:lnTo>
                  <a:lnTo>
                    <a:pt x="6393" y="740"/>
                  </a:lnTo>
                  <a:lnTo>
                    <a:pt x="1715" y="3741"/>
                  </a:lnTo>
                  <a:lnTo>
                    <a:pt x="0" y="10446"/>
                  </a:lnTo>
                  <a:lnTo>
                    <a:pt x="0" y="566189"/>
                  </a:lnTo>
                  <a:lnTo>
                    <a:pt x="1715" y="574694"/>
                  </a:lnTo>
                  <a:lnTo>
                    <a:pt x="6393" y="581634"/>
                  </a:lnTo>
                  <a:lnTo>
                    <a:pt x="13328" y="586309"/>
                  </a:lnTo>
                  <a:lnTo>
                    <a:pt x="21816" y="588023"/>
                  </a:lnTo>
                  <a:lnTo>
                    <a:pt x="79480" y="588023"/>
                  </a:lnTo>
                  <a:lnTo>
                    <a:pt x="87975" y="586309"/>
                  </a:lnTo>
                  <a:lnTo>
                    <a:pt x="94897" y="581634"/>
                  </a:lnTo>
                  <a:lnTo>
                    <a:pt x="99557" y="574694"/>
                  </a:lnTo>
                  <a:lnTo>
                    <a:pt x="101264" y="566189"/>
                  </a:lnTo>
                  <a:lnTo>
                    <a:pt x="101264" y="10446"/>
                  </a:lnTo>
                  <a:lnTo>
                    <a:pt x="99557" y="3741"/>
                  </a:lnTo>
                  <a:lnTo>
                    <a:pt x="94897" y="740"/>
                  </a:lnTo>
                  <a:lnTo>
                    <a:pt x="87975" y="0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563828" y="6753390"/>
              <a:ext cx="6985" cy="46355"/>
            </a:xfrm>
            <a:custGeom>
              <a:avLst/>
              <a:gdLst/>
              <a:ahLst/>
              <a:cxnLst/>
              <a:rect l="l" t="t" r="r" b="b"/>
              <a:pathLst>
                <a:path w="6984" h="46354">
                  <a:moveTo>
                    <a:pt x="826" y="0"/>
                  </a:moveTo>
                  <a:lnTo>
                    <a:pt x="0" y="13472"/>
                  </a:lnTo>
                  <a:lnTo>
                    <a:pt x="634" y="25822"/>
                  </a:lnTo>
                  <a:lnTo>
                    <a:pt x="2768" y="36771"/>
                  </a:lnTo>
                  <a:lnTo>
                    <a:pt x="6439" y="46037"/>
                  </a:lnTo>
                </a:path>
              </a:pathLst>
            </a:custGeom>
            <a:ln w="7199">
              <a:solidFill>
                <a:srgbClr val="85828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8" name="object 18"/>
            <p:cNvSpPr/>
            <p:nvPr/>
          </p:nvSpPr>
          <p:spPr>
            <a:xfrm>
              <a:off x="13542050" y="6618596"/>
              <a:ext cx="52705" cy="134620"/>
            </a:xfrm>
            <a:custGeom>
              <a:avLst/>
              <a:gdLst/>
              <a:ahLst/>
              <a:cxnLst/>
              <a:rect l="l" t="t" r="r" b="b"/>
              <a:pathLst>
                <a:path w="52705" h="134620">
                  <a:moveTo>
                    <a:pt x="30526" y="0"/>
                  </a:moveTo>
                  <a:lnTo>
                    <a:pt x="28138" y="14548"/>
                  </a:lnTo>
                  <a:lnTo>
                    <a:pt x="25015" y="26050"/>
                  </a:lnTo>
                  <a:lnTo>
                    <a:pt x="16529" y="51465"/>
                  </a:lnTo>
                  <a:lnTo>
                    <a:pt x="3473" y="87085"/>
                  </a:lnTo>
                  <a:lnTo>
                    <a:pt x="0" y="106442"/>
                  </a:lnTo>
                  <a:lnTo>
                    <a:pt x="4120" y="123706"/>
                  </a:lnTo>
                  <a:lnTo>
                    <a:pt x="15494" y="133402"/>
                  </a:lnTo>
                  <a:lnTo>
                    <a:pt x="29694" y="134478"/>
                  </a:lnTo>
                  <a:lnTo>
                    <a:pt x="42851" y="128048"/>
                  </a:lnTo>
                  <a:lnTo>
                    <a:pt x="51092" y="115228"/>
                  </a:lnTo>
                  <a:lnTo>
                    <a:pt x="52281" y="94049"/>
                  </a:lnTo>
                  <a:lnTo>
                    <a:pt x="46621" y="72859"/>
                  </a:lnTo>
                  <a:lnTo>
                    <a:pt x="38518" y="51891"/>
                  </a:lnTo>
                  <a:lnTo>
                    <a:pt x="32376" y="31380"/>
                  </a:lnTo>
                  <a:lnTo>
                    <a:pt x="31273" y="23545"/>
                  </a:lnTo>
                  <a:lnTo>
                    <a:pt x="30727" y="15756"/>
                  </a:lnTo>
                  <a:lnTo>
                    <a:pt x="30526" y="0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13491701" y="6560503"/>
              <a:ext cx="932815" cy="895985"/>
            </a:xfrm>
            <a:custGeom>
              <a:avLst/>
              <a:gdLst/>
              <a:ahLst/>
              <a:cxnLst/>
              <a:rect l="l" t="t" r="r" b="b"/>
              <a:pathLst>
                <a:path w="932815" h="895984">
                  <a:moveTo>
                    <a:pt x="0" y="895852"/>
                  </a:moveTo>
                  <a:lnTo>
                    <a:pt x="932260" y="0"/>
                  </a:lnTo>
                </a:path>
              </a:pathLst>
            </a:custGeom>
            <a:ln w="35999">
              <a:solidFill>
                <a:srgbClr val="858281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0" name="object 20"/>
          <p:cNvGrpSpPr/>
          <p:nvPr/>
        </p:nvGrpSpPr>
        <p:grpSpPr>
          <a:xfrm>
            <a:off x="13316230" y="3490323"/>
            <a:ext cx="1260475" cy="1260475"/>
            <a:chOff x="13316230" y="3490323"/>
            <a:chExt cx="1260475" cy="1260475"/>
          </a:xfrm>
        </p:grpSpPr>
        <p:sp>
          <p:nvSpPr>
            <p:cNvPr id="21" name="object 21"/>
            <p:cNvSpPr/>
            <p:nvPr/>
          </p:nvSpPr>
          <p:spPr>
            <a:xfrm>
              <a:off x="13350279" y="3524267"/>
              <a:ext cx="1196975" cy="1196975"/>
            </a:xfrm>
            <a:custGeom>
              <a:avLst/>
              <a:gdLst/>
              <a:ahLst/>
              <a:cxnLst/>
              <a:rect l="l" t="t" r="r" b="b"/>
              <a:pathLst>
                <a:path w="1196975" h="1196975">
                  <a:moveTo>
                    <a:pt x="1156888" y="0"/>
                  </a:moveTo>
                  <a:lnTo>
                    <a:pt x="39913" y="0"/>
                  </a:lnTo>
                  <a:lnTo>
                    <a:pt x="24377" y="3139"/>
                  </a:lnTo>
                  <a:lnTo>
                    <a:pt x="11690" y="11694"/>
                  </a:lnTo>
                  <a:lnTo>
                    <a:pt x="3136" y="24367"/>
                  </a:lnTo>
                  <a:lnTo>
                    <a:pt x="0" y="39865"/>
                  </a:lnTo>
                  <a:lnTo>
                    <a:pt x="0" y="1156891"/>
                  </a:lnTo>
                  <a:lnTo>
                    <a:pt x="3136" y="1172400"/>
                  </a:lnTo>
                  <a:lnTo>
                    <a:pt x="11690" y="1185079"/>
                  </a:lnTo>
                  <a:lnTo>
                    <a:pt x="24377" y="1193634"/>
                  </a:lnTo>
                  <a:lnTo>
                    <a:pt x="39913" y="1196773"/>
                  </a:lnTo>
                  <a:lnTo>
                    <a:pt x="1156888" y="1196773"/>
                  </a:lnTo>
                  <a:lnTo>
                    <a:pt x="1172405" y="1193634"/>
                  </a:lnTo>
                  <a:lnTo>
                    <a:pt x="1185082" y="1185079"/>
                  </a:lnTo>
                  <a:lnTo>
                    <a:pt x="1193633" y="1172400"/>
                  </a:lnTo>
                  <a:lnTo>
                    <a:pt x="1196769" y="1156891"/>
                  </a:lnTo>
                  <a:lnTo>
                    <a:pt x="1196769" y="39865"/>
                  </a:lnTo>
                  <a:lnTo>
                    <a:pt x="1193633" y="24367"/>
                  </a:lnTo>
                  <a:lnTo>
                    <a:pt x="1185082" y="11694"/>
                  </a:lnTo>
                  <a:lnTo>
                    <a:pt x="1172405" y="3139"/>
                  </a:lnTo>
                  <a:lnTo>
                    <a:pt x="115688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2" name="object 22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3536180" y="3726136"/>
              <a:ext cx="810553" cy="881988"/>
            </a:xfrm>
            <a:prstGeom prst="rect">
              <a:avLst/>
            </a:prstGeom>
          </p:spPr>
        </p:pic>
        <p:sp>
          <p:nvSpPr>
            <p:cNvPr id="23" name="object 23"/>
            <p:cNvSpPr/>
            <p:nvPr/>
          </p:nvSpPr>
          <p:spPr>
            <a:xfrm>
              <a:off x="13672209" y="3616074"/>
              <a:ext cx="535305" cy="1007110"/>
            </a:xfrm>
            <a:custGeom>
              <a:avLst/>
              <a:gdLst/>
              <a:ahLst/>
              <a:cxnLst/>
              <a:rect l="l" t="t" r="r" b="b"/>
              <a:pathLst>
                <a:path w="535305" h="1007110">
                  <a:moveTo>
                    <a:pt x="0" y="1001494"/>
                  </a:moveTo>
                  <a:lnTo>
                    <a:pt x="0" y="0"/>
                  </a:lnTo>
                </a:path>
                <a:path w="535305" h="1007110">
                  <a:moveTo>
                    <a:pt x="535269" y="1006847"/>
                  </a:moveTo>
                  <a:lnTo>
                    <a:pt x="535269" y="4399"/>
                  </a:lnTo>
                </a:path>
              </a:pathLst>
            </a:custGeom>
            <a:ln w="72000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4" name="object 24"/>
            <p:cNvSpPr/>
            <p:nvPr/>
          </p:nvSpPr>
          <p:spPr>
            <a:xfrm>
              <a:off x="13664606" y="3649788"/>
              <a:ext cx="535305" cy="5080"/>
            </a:xfrm>
            <a:custGeom>
              <a:avLst/>
              <a:gdLst/>
              <a:ahLst/>
              <a:cxnLst/>
              <a:rect l="l" t="t" r="r" b="b"/>
              <a:pathLst>
                <a:path w="535305" h="5079">
                  <a:moveTo>
                    <a:pt x="-36000" y="2309"/>
                  </a:moveTo>
                  <a:lnTo>
                    <a:pt x="571214" y="2309"/>
                  </a:lnTo>
                </a:path>
              </a:pathLst>
            </a:custGeom>
            <a:ln w="76619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5" name="object 25"/>
            <p:cNvSpPr/>
            <p:nvPr/>
          </p:nvSpPr>
          <p:spPr>
            <a:xfrm>
              <a:off x="13544053" y="4624683"/>
              <a:ext cx="790575" cy="4445"/>
            </a:xfrm>
            <a:custGeom>
              <a:avLst/>
              <a:gdLst/>
              <a:ahLst/>
              <a:cxnLst/>
              <a:rect l="l" t="t" r="r" b="b"/>
              <a:pathLst>
                <a:path w="790575" h="4445">
                  <a:moveTo>
                    <a:pt x="0" y="3832"/>
                  </a:moveTo>
                  <a:lnTo>
                    <a:pt x="790308" y="0"/>
                  </a:lnTo>
                </a:path>
              </a:pathLst>
            </a:custGeom>
            <a:ln w="72000">
              <a:solidFill>
                <a:srgbClr val="868686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316230" y="3490323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03" y="0"/>
                  </a:moveTo>
                  <a:lnTo>
                    <a:pt x="100799" y="0"/>
                  </a:lnTo>
                  <a:lnTo>
                    <a:pt x="61570" y="7922"/>
                  </a:lnTo>
                  <a:lnTo>
                    <a:pt x="29529" y="29525"/>
                  </a:lnTo>
                  <a:lnTo>
                    <a:pt x="7923" y="61560"/>
                  </a:lnTo>
                  <a:lnTo>
                    <a:pt x="0" y="100782"/>
                  </a:lnTo>
                  <a:lnTo>
                    <a:pt x="0" y="1159217"/>
                  </a:lnTo>
                  <a:lnTo>
                    <a:pt x="7923" y="1198451"/>
                  </a:lnTo>
                  <a:lnTo>
                    <a:pt x="29529" y="1230485"/>
                  </a:lnTo>
                  <a:lnTo>
                    <a:pt x="61570" y="1252081"/>
                  </a:lnTo>
                  <a:lnTo>
                    <a:pt x="100799" y="1260000"/>
                  </a:lnTo>
                  <a:lnTo>
                    <a:pt x="1159203" y="1260000"/>
                  </a:lnTo>
                  <a:lnTo>
                    <a:pt x="1198427" y="1252081"/>
                  </a:lnTo>
                  <a:lnTo>
                    <a:pt x="1230469" y="1230485"/>
                  </a:lnTo>
                  <a:lnTo>
                    <a:pt x="1252078" y="1198451"/>
                  </a:lnTo>
                  <a:lnTo>
                    <a:pt x="1252370" y="1197002"/>
                  </a:lnTo>
                  <a:lnTo>
                    <a:pt x="100799" y="1197002"/>
                  </a:lnTo>
                  <a:lnTo>
                    <a:pt x="86096" y="1194029"/>
                  </a:lnTo>
                  <a:lnTo>
                    <a:pt x="74083" y="1185924"/>
                  </a:lnTo>
                  <a:lnTo>
                    <a:pt x="65979" y="1173912"/>
                  </a:lnTo>
                  <a:lnTo>
                    <a:pt x="63007" y="1159217"/>
                  </a:lnTo>
                  <a:lnTo>
                    <a:pt x="63007" y="100782"/>
                  </a:lnTo>
                  <a:lnTo>
                    <a:pt x="65979" y="86096"/>
                  </a:lnTo>
                  <a:lnTo>
                    <a:pt x="74083" y="74087"/>
                  </a:lnTo>
                  <a:lnTo>
                    <a:pt x="86096" y="65981"/>
                  </a:lnTo>
                  <a:lnTo>
                    <a:pt x="100799" y="63007"/>
                  </a:lnTo>
                  <a:lnTo>
                    <a:pt x="1252370" y="63007"/>
                  </a:lnTo>
                  <a:lnTo>
                    <a:pt x="1252078" y="61560"/>
                  </a:lnTo>
                  <a:lnTo>
                    <a:pt x="1230469" y="29525"/>
                  </a:lnTo>
                  <a:lnTo>
                    <a:pt x="1198427" y="7922"/>
                  </a:lnTo>
                  <a:lnTo>
                    <a:pt x="1159203" y="0"/>
                  </a:lnTo>
                  <a:close/>
                </a:path>
                <a:path w="1260475" h="1260475">
                  <a:moveTo>
                    <a:pt x="1252370" y="63007"/>
                  </a:moveTo>
                  <a:lnTo>
                    <a:pt x="1159203" y="63007"/>
                  </a:lnTo>
                  <a:lnTo>
                    <a:pt x="1173901" y="65981"/>
                  </a:lnTo>
                  <a:lnTo>
                    <a:pt x="1185921" y="74087"/>
                  </a:lnTo>
                  <a:lnTo>
                    <a:pt x="1194033" y="86096"/>
                  </a:lnTo>
                  <a:lnTo>
                    <a:pt x="1197010" y="100782"/>
                  </a:lnTo>
                  <a:lnTo>
                    <a:pt x="1197010" y="1159217"/>
                  </a:lnTo>
                  <a:lnTo>
                    <a:pt x="1194033" y="1173912"/>
                  </a:lnTo>
                  <a:lnTo>
                    <a:pt x="1185921" y="1185924"/>
                  </a:lnTo>
                  <a:lnTo>
                    <a:pt x="1173901" y="1194029"/>
                  </a:lnTo>
                  <a:lnTo>
                    <a:pt x="1159203" y="1197002"/>
                  </a:lnTo>
                  <a:lnTo>
                    <a:pt x="1252370" y="1197002"/>
                  </a:lnTo>
                  <a:lnTo>
                    <a:pt x="1260003" y="1159217"/>
                  </a:lnTo>
                  <a:lnTo>
                    <a:pt x="1260003" y="100782"/>
                  </a:lnTo>
                  <a:lnTo>
                    <a:pt x="1252370" y="63007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27" name="object 27"/>
          <p:cNvGrpSpPr/>
          <p:nvPr/>
        </p:nvGrpSpPr>
        <p:grpSpPr>
          <a:xfrm>
            <a:off x="13316230" y="4931870"/>
            <a:ext cx="1260475" cy="1260475"/>
            <a:chOff x="13316230" y="4931870"/>
            <a:chExt cx="1260475" cy="1260475"/>
          </a:xfrm>
        </p:grpSpPr>
        <p:pic>
          <p:nvPicPr>
            <p:cNvPr id="28" name="object 2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346255" y="4958237"/>
              <a:ext cx="1199238" cy="1197136"/>
            </a:xfrm>
            <a:prstGeom prst="rect">
              <a:avLst/>
            </a:prstGeom>
          </p:spPr>
        </p:pic>
        <p:sp>
          <p:nvSpPr>
            <p:cNvPr id="29" name="object 29"/>
            <p:cNvSpPr/>
            <p:nvPr/>
          </p:nvSpPr>
          <p:spPr>
            <a:xfrm>
              <a:off x="13316230" y="4931870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03" y="0"/>
                  </a:moveTo>
                  <a:lnTo>
                    <a:pt x="100799" y="0"/>
                  </a:lnTo>
                  <a:lnTo>
                    <a:pt x="61570" y="7922"/>
                  </a:lnTo>
                  <a:lnTo>
                    <a:pt x="29529" y="29525"/>
                  </a:lnTo>
                  <a:lnTo>
                    <a:pt x="7923" y="61561"/>
                  </a:lnTo>
                  <a:lnTo>
                    <a:pt x="0" y="100782"/>
                  </a:lnTo>
                  <a:lnTo>
                    <a:pt x="0" y="1159217"/>
                  </a:lnTo>
                  <a:lnTo>
                    <a:pt x="7923" y="1198451"/>
                  </a:lnTo>
                  <a:lnTo>
                    <a:pt x="29529" y="1230485"/>
                  </a:lnTo>
                  <a:lnTo>
                    <a:pt x="61570" y="1252081"/>
                  </a:lnTo>
                  <a:lnTo>
                    <a:pt x="100799" y="1260000"/>
                  </a:lnTo>
                  <a:lnTo>
                    <a:pt x="1159203" y="1260000"/>
                  </a:lnTo>
                  <a:lnTo>
                    <a:pt x="1198427" y="1252081"/>
                  </a:lnTo>
                  <a:lnTo>
                    <a:pt x="1230469" y="1230485"/>
                  </a:lnTo>
                  <a:lnTo>
                    <a:pt x="1252078" y="1198451"/>
                  </a:lnTo>
                  <a:lnTo>
                    <a:pt x="1252370" y="1197002"/>
                  </a:lnTo>
                  <a:lnTo>
                    <a:pt x="100799" y="1197002"/>
                  </a:lnTo>
                  <a:lnTo>
                    <a:pt x="86096" y="1194029"/>
                  </a:lnTo>
                  <a:lnTo>
                    <a:pt x="74083" y="1185924"/>
                  </a:lnTo>
                  <a:lnTo>
                    <a:pt x="65979" y="1173912"/>
                  </a:lnTo>
                  <a:lnTo>
                    <a:pt x="63007" y="1159217"/>
                  </a:lnTo>
                  <a:lnTo>
                    <a:pt x="63007" y="100782"/>
                  </a:lnTo>
                  <a:lnTo>
                    <a:pt x="65979" y="86096"/>
                  </a:lnTo>
                  <a:lnTo>
                    <a:pt x="74083" y="74087"/>
                  </a:lnTo>
                  <a:lnTo>
                    <a:pt x="86096" y="65981"/>
                  </a:lnTo>
                  <a:lnTo>
                    <a:pt x="100799" y="63007"/>
                  </a:lnTo>
                  <a:lnTo>
                    <a:pt x="1252370" y="63007"/>
                  </a:lnTo>
                  <a:lnTo>
                    <a:pt x="1252078" y="61561"/>
                  </a:lnTo>
                  <a:lnTo>
                    <a:pt x="1230469" y="29525"/>
                  </a:lnTo>
                  <a:lnTo>
                    <a:pt x="1198427" y="7922"/>
                  </a:lnTo>
                  <a:lnTo>
                    <a:pt x="1159203" y="0"/>
                  </a:lnTo>
                  <a:close/>
                </a:path>
                <a:path w="1260475" h="1260475">
                  <a:moveTo>
                    <a:pt x="1252370" y="63007"/>
                  </a:moveTo>
                  <a:lnTo>
                    <a:pt x="1159203" y="63007"/>
                  </a:lnTo>
                  <a:lnTo>
                    <a:pt x="1173901" y="65981"/>
                  </a:lnTo>
                  <a:lnTo>
                    <a:pt x="1185921" y="74087"/>
                  </a:lnTo>
                  <a:lnTo>
                    <a:pt x="1194033" y="86096"/>
                  </a:lnTo>
                  <a:lnTo>
                    <a:pt x="1197010" y="100782"/>
                  </a:lnTo>
                  <a:lnTo>
                    <a:pt x="1197010" y="1159217"/>
                  </a:lnTo>
                  <a:lnTo>
                    <a:pt x="1194033" y="1173912"/>
                  </a:lnTo>
                  <a:lnTo>
                    <a:pt x="1185921" y="1185924"/>
                  </a:lnTo>
                  <a:lnTo>
                    <a:pt x="1173901" y="1194029"/>
                  </a:lnTo>
                  <a:lnTo>
                    <a:pt x="1159203" y="1197002"/>
                  </a:lnTo>
                  <a:lnTo>
                    <a:pt x="1252370" y="1197002"/>
                  </a:lnTo>
                  <a:lnTo>
                    <a:pt x="1260003" y="1159217"/>
                  </a:lnTo>
                  <a:lnTo>
                    <a:pt x="1260003" y="100782"/>
                  </a:lnTo>
                  <a:lnTo>
                    <a:pt x="1252370" y="63007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450241" y="5038333"/>
              <a:ext cx="1014730" cy="1026160"/>
            </a:xfrm>
            <a:custGeom>
              <a:avLst/>
              <a:gdLst/>
              <a:ahLst/>
              <a:cxnLst/>
              <a:rect l="l" t="t" r="r" b="b"/>
              <a:pathLst>
                <a:path w="1014730" h="1026160">
                  <a:moveTo>
                    <a:pt x="0" y="1026074"/>
                  </a:moveTo>
                  <a:lnTo>
                    <a:pt x="1014707" y="0"/>
                  </a:lnTo>
                </a:path>
              </a:pathLst>
            </a:custGeom>
            <a:ln w="35999">
              <a:solidFill>
                <a:srgbClr val="8A898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31" name="object 31"/>
          <p:cNvGrpSpPr/>
          <p:nvPr/>
        </p:nvGrpSpPr>
        <p:grpSpPr>
          <a:xfrm>
            <a:off x="13316230" y="9253313"/>
            <a:ext cx="1260475" cy="1260475"/>
            <a:chOff x="13316230" y="9253313"/>
            <a:chExt cx="1260475" cy="1260475"/>
          </a:xfrm>
        </p:grpSpPr>
        <p:sp>
          <p:nvSpPr>
            <p:cNvPr id="32" name="object 32"/>
            <p:cNvSpPr/>
            <p:nvPr/>
          </p:nvSpPr>
          <p:spPr>
            <a:xfrm>
              <a:off x="13349119" y="9285552"/>
              <a:ext cx="1196975" cy="1196975"/>
            </a:xfrm>
            <a:custGeom>
              <a:avLst/>
              <a:gdLst/>
              <a:ahLst/>
              <a:cxnLst/>
              <a:rect l="l" t="t" r="r" b="b"/>
              <a:pathLst>
                <a:path w="1196975" h="1196975">
                  <a:moveTo>
                    <a:pt x="1157000" y="0"/>
                  </a:moveTo>
                  <a:lnTo>
                    <a:pt x="39917" y="0"/>
                  </a:lnTo>
                  <a:lnTo>
                    <a:pt x="24379" y="3139"/>
                  </a:lnTo>
                  <a:lnTo>
                    <a:pt x="11691" y="11694"/>
                  </a:lnTo>
                  <a:lnTo>
                    <a:pt x="3136" y="24369"/>
                  </a:lnTo>
                  <a:lnTo>
                    <a:pt x="0" y="39869"/>
                  </a:lnTo>
                  <a:lnTo>
                    <a:pt x="0" y="1157000"/>
                  </a:lnTo>
                  <a:lnTo>
                    <a:pt x="3136" y="1172509"/>
                  </a:lnTo>
                  <a:lnTo>
                    <a:pt x="11691" y="1185189"/>
                  </a:lnTo>
                  <a:lnTo>
                    <a:pt x="24379" y="1193745"/>
                  </a:lnTo>
                  <a:lnTo>
                    <a:pt x="39917" y="1196884"/>
                  </a:lnTo>
                  <a:lnTo>
                    <a:pt x="1157000" y="1196884"/>
                  </a:lnTo>
                  <a:lnTo>
                    <a:pt x="1172518" y="1193745"/>
                  </a:lnTo>
                  <a:lnTo>
                    <a:pt x="1185196" y="1185189"/>
                  </a:lnTo>
                  <a:lnTo>
                    <a:pt x="1193748" y="1172509"/>
                  </a:lnTo>
                  <a:lnTo>
                    <a:pt x="1196884" y="1157000"/>
                  </a:lnTo>
                  <a:lnTo>
                    <a:pt x="1196884" y="39869"/>
                  </a:lnTo>
                  <a:lnTo>
                    <a:pt x="1193748" y="24369"/>
                  </a:lnTo>
                  <a:lnTo>
                    <a:pt x="1185196" y="11694"/>
                  </a:lnTo>
                  <a:lnTo>
                    <a:pt x="1172518" y="3139"/>
                  </a:lnTo>
                  <a:lnTo>
                    <a:pt x="115700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3395578" y="9416829"/>
              <a:ext cx="1116802" cy="947620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3316230" y="9253313"/>
              <a:ext cx="1260475" cy="1260475"/>
            </a:xfrm>
            <a:custGeom>
              <a:avLst/>
              <a:gdLst/>
              <a:ahLst/>
              <a:cxnLst/>
              <a:rect l="l" t="t" r="r" b="b"/>
              <a:pathLst>
                <a:path w="1260475" h="1260475">
                  <a:moveTo>
                    <a:pt x="1159203" y="0"/>
                  </a:moveTo>
                  <a:lnTo>
                    <a:pt x="100799" y="0"/>
                  </a:lnTo>
                  <a:lnTo>
                    <a:pt x="61568" y="7922"/>
                  </a:lnTo>
                  <a:lnTo>
                    <a:pt x="29527" y="29525"/>
                  </a:lnTo>
                  <a:lnTo>
                    <a:pt x="7922" y="61561"/>
                  </a:lnTo>
                  <a:lnTo>
                    <a:pt x="0" y="100782"/>
                  </a:lnTo>
                  <a:lnTo>
                    <a:pt x="0" y="1159215"/>
                  </a:lnTo>
                  <a:lnTo>
                    <a:pt x="7922" y="1198449"/>
                  </a:lnTo>
                  <a:lnTo>
                    <a:pt x="29527" y="1230483"/>
                  </a:lnTo>
                  <a:lnTo>
                    <a:pt x="61568" y="1252079"/>
                  </a:lnTo>
                  <a:lnTo>
                    <a:pt x="100799" y="1259997"/>
                  </a:lnTo>
                  <a:lnTo>
                    <a:pt x="1159203" y="1259997"/>
                  </a:lnTo>
                  <a:lnTo>
                    <a:pt x="1198425" y="1252079"/>
                  </a:lnTo>
                  <a:lnTo>
                    <a:pt x="1230467" y="1230483"/>
                  </a:lnTo>
                  <a:lnTo>
                    <a:pt x="1252077" y="1198449"/>
                  </a:lnTo>
                  <a:lnTo>
                    <a:pt x="1252369" y="1197004"/>
                  </a:lnTo>
                  <a:lnTo>
                    <a:pt x="100799" y="1197004"/>
                  </a:lnTo>
                  <a:lnTo>
                    <a:pt x="86096" y="1194029"/>
                  </a:lnTo>
                  <a:lnTo>
                    <a:pt x="74083" y="1185923"/>
                  </a:lnTo>
                  <a:lnTo>
                    <a:pt x="65979" y="1173910"/>
                  </a:lnTo>
                  <a:lnTo>
                    <a:pt x="63007" y="1159215"/>
                  </a:lnTo>
                  <a:lnTo>
                    <a:pt x="63007" y="100782"/>
                  </a:lnTo>
                  <a:lnTo>
                    <a:pt x="65979" y="86097"/>
                  </a:lnTo>
                  <a:lnTo>
                    <a:pt x="74083" y="74087"/>
                  </a:lnTo>
                  <a:lnTo>
                    <a:pt x="86096" y="65982"/>
                  </a:lnTo>
                  <a:lnTo>
                    <a:pt x="100799" y="63007"/>
                  </a:lnTo>
                  <a:lnTo>
                    <a:pt x="1252370" y="63007"/>
                  </a:lnTo>
                  <a:lnTo>
                    <a:pt x="1252077" y="61561"/>
                  </a:lnTo>
                  <a:lnTo>
                    <a:pt x="1230467" y="29525"/>
                  </a:lnTo>
                  <a:lnTo>
                    <a:pt x="1198425" y="7922"/>
                  </a:lnTo>
                  <a:lnTo>
                    <a:pt x="1159203" y="0"/>
                  </a:lnTo>
                  <a:close/>
                </a:path>
                <a:path w="1260475" h="1260475">
                  <a:moveTo>
                    <a:pt x="1252370" y="63007"/>
                  </a:moveTo>
                  <a:lnTo>
                    <a:pt x="1159203" y="63007"/>
                  </a:lnTo>
                  <a:lnTo>
                    <a:pt x="1173901" y="65982"/>
                  </a:lnTo>
                  <a:lnTo>
                    <a:pt x="1185919" y="74087"/>
                  </a:lnTo>
                  <a:lnTo>
                    <a:pt x="1194030" y="86097"/>
                  </a:lnTo>
                  <a:lnTo>
                    <a:pt x="1197006" y="100782"/>
                  </a:lnTo>
                  <a:lnTo>
                    <a:pt x="1197006" y="1159215"/>
                  </a:lnTo>
                  <a:lnTo>
                    <a:pt x="1194030" y="1173910"/>
                  </a:lnTo>
                  <a:lnTo>
                    <a:pt x="1185919" y="1185923"/>
                  </a:lnTo>
                  <a:lnTo>
                    <a:pt x="1173901" y="1194029"/>
                  </a:lnTo>
                  <a:lnTo>
                    <a:pt x="1159203" y="1197004"/>
                  </a:lnTo>
                  <a:lnTo>
                    <a:pt x="1252369" y="1197004"/>
                  </a:lnTo>
                  <a:lnTo>
                    <a:pt x="1260003" y="1159215"/>
                  </a:lnTo>
                  <a:lnTo>
                    <a:pt x="1260003" y="100782"/>
                  </a:lnTo>
                  <a:lnTo>
                    <a:pt x="1252370" y="63007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35" name="object 35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13319831" y="7810311"/>
            <a:ext cx="1259998" cy="1259998"/>
          </a:xfrm>
          <a:prstGeom prst="rect">
            <a:avLst/>
          </a:prstGeom>
        </p:spPr>
      </p:pic>
      <p:grpSp>
        <p:nvGrpSpPr>
          <p:cNvPr id="36" name="object 36"/>
          <p:cNvGrpSpPr/>
          <p:nvPr/>
        </p:nvGrpSpPr>
        <p:grpSpPr>
          <a:xfrm>
            <a:off x="33785" y="0"/>
            <a:ext cx="13034010" cy="10692130"/>
            <a:chOff x="33785" y="0"/>
            <a:chExt cx="13034010" cy="10692130"/>
          </a:xfrm>
        </p:grpSpPr>
        <p:pic>
          <p:nvPicPr>
            <p:cNvPr id="37" name="object 3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33785" y="2065071"/>
              <a:ext cx="9179999" cy="8626928"/>
            </a:xfrm>
            <a:prstGeom prst="rect">
              <a:avLst/>
            </a:prstGeom>
          </p:spPr>
        </p:pic>
        <p:sp>
          <p:nvSpPr>
            <p:cNvPr id="38" name="object 38"/>
            <p:cNvSpPr/>
            <p:nvPr/>
          </p:nvSpPr>
          <p:spPr>
            <a:xfrm>
              <a:off x="539635" y="2050068"/>
              <a:ext cx="12419330" cy="8461375"/>
            </a:xfrm>
            <a:custGeom>
              <a:avLst/>
              <a:gdLst/>
              <a:ahLst/>
              <a:cxnLst/>
              <a:rect l="l" t="t" r="r" b="b"/>
              <a:pathLst>
                <a:path w="12419330" h="8461375">
                  <a:moveTo>
                    <a:pt x="5759996" y="4573282"/>
                  </a:moveTo>
                  <a:lnTo>
                    <a:pt x="5755919" y="4528147"/>
                  </a:lnTo>
                  <a:lnTo>
                    <a:pt x="5744159" y="4485589"/>
                  </a:lnTo>
                  <a:lnTo>
                    <a:pt x="5725465" y="4446359"/>
                  </a:lnTo>
                  <a:lnTo>
                    <a:pt x="5700534" y="4411167"/>
                  </a:lnTo>
                  <a:lnTo>
                    <a:pt x="5670118" y="4380750"/>
                  </a:lnTo>
                  <a:lnTo>
                    <a:pt x="5634926" y="4355820"/>
                  </a:lnTo>
                  <a:lnTo>
                    <a:pt x="5595696" y="4337126"/>
                  </a:lnTo>
                  <a:lnTo>
                    <a:pt x="5553138" y="4325366"/>
                  </a:lnTo>
                  <a:lnTo>
                    <a:pt x="5507990" y="4321289"/>
                  </a:lnTo>
                  <a:lnTo>
                    <a:pt x="251993" y="4321289"/>
                  </a:lnTo>
                  <a:lnTo>
                    <a:pt x="206844" y="4325366"/>
                  </a:lnTo>
                  <a:lnTo>
                    <a:pt x="164299" y="4337126"/>
                  </a:lnTo>
                  <a:lnTo>
                    <a:pt x="125056" y="4355820"/>
                  </a:lnTo>
                  <a:lnTo>
                    <a:pt x="89865" y="4380750"/>
                  </a:lnTo>
                  <a:lnTo>
                    <a:pt x="59448" y="4411167"/>
                  </a:lnTo>
                  <a:lnTo>
                    <a:pt x="34531" y="4446359"/>
                  </a:lnTo>
                  <a:lnTo>
                    <a:pt x="15824" y="4485589"/>
                  </a:lnTo>
                  <a:lnTo>
                    <a:pt x="4076" y="4528147"/>
                  </a:lnTo>
                  <a:lnTo>
                    <a:pt x="0" y="4573282"/>
                  </a:lnTo>
                  <a:lnTo>
                    <a:pt x="0" y="8209293"/>
                  </a:lnTo>
                  <a:lnTo>
                    <a:pt x="4076" y="8254428"/>
                  </a:lnTo>
                  <a:lnTo>
                    <a:pt x="15824" y="8296986"/>
                  </a:lnTo>
                  <a:lnTo>
                    <a:pt x="34531" y="8336216"/>
                  </a:lnTo>
                  <a:lnTo>
                    <a:pt x="59448" y="8371408"/>
                  </a:lnTo>
                  <a:lnTo>
                    <a:pt x="89865" y="8401825"/>
                  </a:lnTo>
                  <a:lnTo>
                    <a:pt x="125056" y="8426755"/>
                  </a:lnTo>
                  <a:lnTo>
                    <a:pt x="164299" y="8445462"/>
                  </a:lnTo>
                  <a:lnTo>
                    <a:pt x="206844" y="8457209"/>
                  </a:lnTo>
                  <a:lnTo>
                    <a:pt x="251993" y="8461286"/>
                  </a:lnTo>
                  <a:lnTo>
                    <a:pt x="5507990" y="8461286"/>
                  </a:lnTo>
                  <a:lnTo>
                    <a:pt x="5553138" y="8457209"/>
                  </a:lnTo>
                  <a:lnTo>
                    <a:pt x="5595696" y="8445462"/>
                  </a:lnTo>
                  <a:lnTo>
                    <a:pt x="5634926" y="8426755"/>
                  </a:lnTo>
                  <a:lnTo>
                    <a:pt x="5670118" y="8401825"/>
                  </a:lnTo>
                  <a:lnTo>
                    <a:pt x="5700534" y="8371408"/>
                  </a:lnTo>
                  <a:lnTo>
                    <a:pt x="5725465" y="8336216"/>
                  </a:lnTo>
                  <a:lnTo>
                    <a:pt x="5744159" y="8296986"/>
                  </a:lnTo>
                  <a:lnTo>
                    <a:pt x="5755919" y="8254428"/>
                  </a:lnTo>
                  <a:lnTo>
                    <a:pt x="5759996" y="8209293"/>
                  </a:lnTo>
                  <a:lnTo>
                    <a:pt x="5759996" y="4573282"/>
                  </a:lnTo>
                  <a:close/>
                </a:path>
                <a:path w="12419330" h="8461375">
                  <a:moveTo>
                    <a:pt x="5760529" y="251993"/>
                  </a:moveTo>
                  <a:lnTo>
                    <a:pt x="5756453" y="206857"/>
                  </a:lnTo>
                  <a:lnTo>
                    <a:pt x="5744692" y="164299"/>
                  </a:lnTo>
                  <a:lnTo>
                    <a:pt x="5725998" y="125069"/>
                  </a:lnTo>
                  <a:lnTo>
                    <a:pt x="5701068" y="89877"/>
                  </a:lnTo>
                  <a:lnTo>
                    <a:pt x="5670651" y="59461"/>
                  </a:lnTo>
                  <a:lnTo>
                    <a:pt x="5635460" y="34531"/>
                  </a:lnTo>
                  <a:lnTo>
                    <a:pt x="5596229" y="15836"/>
                  </a:lnTo>
                  <a:lnTo>
                    <a:pt x="5553672" y="4076"/>
                  </a:lnTo>
                  <a:lnTo>
                    <a:pt x="5508536" y="0"/>
                  </a:lnTo>
                  <a:lnTo>
                    <a:pt x="252526" y="0"/>
                  </a:lnTo>
                  <a:lnTo>
                    <a:pt x="207391" y="4076"/>
                  </a:lnTo>
                  <a:lnTo>
                    <a:pt x="164833" y="15836"/>
                  </a:lnTo>
                  <a:lnTo>
                    <a:pt x="125603" y="34531"/>
                  </a:lnTo>
                  <a:lnTo>
                    <a:pt x="90411" y="59461"/>
                  </a:lnTo>
                  <a:lnTo>
                    <a:pt x="59982" y="89877"/>
                  </a:lnTo>
                  <a:lnTo>
                    <a:pt x="35064" y="125069"/>
                  </a:lnTo>
                  <a:lnTo>
                    <a:pt x="16357" y="164299"/>
                  </a:lnTo>
                  <a:lnTo>
                    <a:pt x="4610" y="206857"/>
                  </a:lnTo>
                  <a:lnTo>
                    <a:pt x="533" y="251993"/>
                  </a:lnTo>
                  <a:lnTo>
                    <a:pt x="533" y="3888003"/>
                  </a:lnTo>
                  <a:lnTo>
                    <a:pt x="4610" y="3933152"/>
                  </a:lnTo>
                  <a:lnTo>
                    <a:pt x="16357" y="3975697"/>
                  </a:lnTo>
                  <a:lnTo>
                    <a:pt x="35064" y="4014940"/>
                  </a:lnTo>
                  <a:lnTo>
                    <a:pt x="59982" y="4050119"/>
                  </a:lnTo>
                  <a:lnTo>
                    <a:pt x="90411" y="4080548"/>
                  </a:lnTo>
                  <a:lnTo>
                    <a:pt x="125603" y="4105465"/>
                  </a:lnTo>
                  <a:lnTo>
                    <a:pt x="164833" y="4124172"/>
                  </a:lnTo>
                  <a:lnTo>
                    <a:pt x="207391" y="4135920"/>
                  </a:lnTo>
                  <a:lnTo>
                    <a:pt x="252526" y="4139996"/>
                  </a:lnTo>
                  <a:lnTo>
                    <a:pt x="5508536" y="4139996"/>
                  </a:lnTo>
                  <a:lnTo>
                    <a:pt x="5553672" y="4135920"/>
                  </a:lnTo>
                  <a:lnTo>
                    <a:pt x="5596229" y="4124172"/>
                  </a:lnTo>
                  <a:lnTo>
                    <a:pt x="5635460" y="4105465"/>
                  </a:lnTo>
                  <a:lnTo>
                    <a:pt x="5670651" y="4080548"/>
                  </a:lnTo>
                  <a:lnTo>
                    <a:pt x="5701068" y="4050119"/>
                  </a:lnTo>
                  <a:lnTo>
                    <a:pt x="5725998" y="4014940"/>
                  </a:lnTo>
                  <a:lnTo>
                    <a:pt x="5744692" y="3975697"/>
                  </a:lnTo>
                  <a:lnTo>
                    <a:pt x="5756453" y="3933152"/>
                  </a:lnTo>
                  <a:lnTo>
                    <a:pt x="5760529" y="3888003"/>
                  </a:lnTo>
                  <a:lnTo>
                    <a:pt x="5760529" y="251993"/>
                  </a:lnTo>
                  <a:close/>
                </a:path>
                <a:path w="12419330" h="8461375">
                  <a:moveTo>
                    <a:pt x="12419254" y="252349"/>
                  </a:moveTo>
                  <a:lnTo>
                    <a:pt x="12415177" y="207200"/>
                  </a:lnTo>
                  <a:lnTo>
                    <a:pt x="12403430" y="164655"/>
                  </a:lnTo>
                  <a:lnTo>
                    <a:pt x="12384723" y="125412"/>
                  </a:lnTo>
                  <a:lnTo>
                    <a:pt x="12359805" y="90233"/>
                  </a:lnTo>
                  <a:lnTo>
                    <a:pt x="12329376" y="59817"/>
                  </a:lnTo>
                  <a:lnTo>
                    <a:pt x="12294197" y="34886"/>
                  </a:lnTo>
                  <a:lnTo>
                    <a:pt x="12254954" y="16192"/>
                  </a:lnTo>
                  <a:lnTo>
                    <a:pt x="12212409" y="4432"/>
                  </a:lnTo>
                  <a:lnTo>
                    <a:pt x="12167260" y="355"/>
                  </a:lnTo>
                  <a:lnTo>
                    <a:pt x="6371260" y="355"/>
                  </a:lnTo>
                  <a:lnTo>
                    <a:pt x="6326111" y="4432"/>
                  </a:lnTo>
                  <a:lnTo>
                    <a:pt x="6283553" y="16192"/>
                  </a:lnTo>
                  <a:lnTo>
                    <a:pt x="6244323" y="34886"/>
                  </a:lnTo>
                  <a:lnTo>
                    <a:pt x="6209131" y="59817"/>
                  </a:lnTo>
                  <a:lnTo>
                    <a:pt x="6178715" y="90233"/>
                  </a:lnTo>
                  <a:lnTo>
                    <a:pt x="6153785" y="125412"/>
                  </a:lnTo>
                  <a:lnTo>
                    <a:pt x="6135090" y="164655"/>
                  </a:lnTo>
                  <a:lnTo>
                    <a:pt x="6123330" y="207200"/>
                  </a:lnTo>
                  <a:lnTo>
                    <a:pt x="6119253" y="252349"/>
                  </a:lnTo>
                  <a:lnTo>
                    <a:pt x="6119253" y="8208365"/>
                  </a:lnTo>
                  <a:lnTo>
                    <a:pt x="6123330" y="8253514"/>
                  </a:lnTo>
                  <a:lnTo>
                    <a:pt x="6135090" y="8296059"/>
                  </a:lnTo>
                  <a:lnTo>
                    <a:pt x="6153785" y="8335289"/>
                  </a:lnTo>
                  <a:lnTo>
                    <a:pt x="6178715" y="8370481"/>
                  </a:lnTo>
                  <a:lnTo>
                    <a:pt x="6209131" y="8400897"/>
                  </a:lnTo>
                  <a:lnTo>
                    <a:pt x="6244323" y="8425828"/>
                  </a:lnTo>
                  <a:lnTo>
                    <a:pt x="6283553" y="8444522"/>
                  </a:lnTo>
                  <a:lnTo>
                    <a:pt x="6326111" y="8456282"/>
                  </a:lnTo>
                  <a:lnTo>
                    <a:pt x="6371260" y="8460359"/>
                  </a:lnTo>
                  <a:lnTo>
                    <a:pt x="12167260" y="8460359"/>
                  </a:lnTo>
                  <a:lnTo>
                    <a:pt x="12212409" y="8456282"/>
                  </a:lnTo>
                  <a:lnTo>
                    <a:pt x="12254954" y="8444522"/>
                  </a:lnTo>
                  <a:lnTo>
                    <a:pt x="12294197" y="8425828"/>
                  </a:lnTo>
                  <a:lnTo>
                    <a:pt x="12329376" y="8400897"/>
                  </a:lnTo>
                  <a:lnTo>
                    <a:pt x="12359805" y="8370481"/>
                  </a:lnTo>
                  <a:lnTo>
                    <a:pt x="12384723" y="8335289"/>
                  </a:lnTo>
                  <a:lnTo>
                    <a:pt x="12403430" y="8296059"/>
                  </a:lnTo>
                  <a:lnTo>
                    <a:pt x="12415177" y="8253514"/>
                  </a:lnTo>
                  <a:lnTo>
                    <a:pt x="12419254" y="8208365"/>
                  </a:lnTo>
                  <a:lnTo>
                    <a:pt x="12419254" y="252349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1765" y="6566443"/>
              <a:ext cx="5741809" cy="3823171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772222" y="4984909"/>
              <a:ext cx="972185" cy="972185"/>
            </a:xfrm>
            <a:custGeom>
              <a:avLst/>
              <a:gdLst/>
              <a:ahLst/>
              <a:cxnLst/>
              <a:rect l="l" t="t" r="r" b="b"/>
              <a:pathLst>
                <a:path w="972185" h="972185">
                  <a:moveTo>
                    <a:pt x="939599" y="0"/>
                  </a:moveTo>
                  <a:lnTo>
                    <a:pt x="32384" y="0"/>
                  </a:lnTo>
                  <a:lnTo>
                    <a:pt x="19779" y="2544"/>
                  </a:lnTo>
                  <a:lnTo>
                    <a:pt x="9485" y="9484"/>
                  </a:lnTo>
                  <a:lnTo>
                    <a:pt x="2545" y="19783"/>
                  </a:lnTo>
                  <a:lnTo>
                    <a:pt x="0" y="32400"/>
                  </a:lnTo>
                  <a:lnTo>
                    <a:pt x="0" y="939581"/>
                  </a:lnTo>
                  <a:lnTo>
                    <a:pt x="2545" y="952182"/>
                  </a:lnTo>
                  <a:lnTo>
                    <a:pt x="9485" y="962483"/>
                  </a:lnTo>
                  <a:lnTo>
                    <a:pt x="19779" y="969434"/>
                  </a:lnTo>
                  <a:lnTo>
                    <a:pt x="32384" y="971985"/>
                  </a:lnTo>
                  <a:lnTo>
                    <a:pt x="939599" y="971985"/>
                  </a:lnTo>
                  <a:lnTo>
                    <a:pt x="952184" y="969434"/>
                  </a:lnTo>
                  <a:lnTo>
                    <a:pt x="962486" y="962483"/>
                  </a:lnTo>
                  <a:lnTo>
                    <a:pt x="969444" y="952182"/>
                  </a:lnTo>
                  <a:lnTo>
                    <a:pt x="971999" y="939581"/>
                  </a:lnTo>
                  <a:lnTo>
                    <a:pt x="971999" y="32400"/>
                  </a:lnTo>
                  <a:lnTo>
                    <a:pt x="969444" y="19783"/>
                  </a:lnTo>
                  <a:lnTo>
                    <a:pt x="962486" y="9484"/>
                  </a:lnTo>
                  <a:lnTo>
                    <a:pt x="952184" y="2544"/>
                  </a:lnTo>
                  <a:lnTo>
                    <a:pt x="93959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718185" y="4930886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5">
                  <a:moveTo>
                    <a:pt x="522782" y="579208"/>
                  </a:moveTo>
                  <a:lnTo>
                    <a:pt x="516039" y="537349"/>
                  </a:lnTo>
                  <a:lnTo>
                    <a:pt x="497243" y="501002"/>
                  </a:lnTo>
                  <a:lnTo>
                    <a:pt x="491540" y="495300"/>
                  </a:lnTo>
                  <a:lnTo>
                    <a:pt x="474294" y="478053"/>
                  </a:lnTo>
                  <a:lnTo>
                    <a:pt x="474294" y="579208"/>
                  </a:lnTo>
                  <a:lnTo>
                    <a:pt x="467702" y="611873"/>
                  </a:lnTo>
                  <a:lnTo>
                    <a:pt x="449732" y="638556"/>
                  </a:lnTo>
                  <a:lnTo>
                    <a:pt x="423049" y="656539"/>
                  </a:lnTo>
                  <a:lnTo>
                    <a:pt x="390372" y="663143"/>
                  </a:lnTo>
                  <a:lnTo>
                    <a:pt x="357695" y="656539"/>
                  </a:lnTo>
                  <a:lnTo>
                    <a:pt x="331025" y="638556"/>
                  </a:lnTo>
                  <a:lnTo>
                    <a:pt x="313055" y="611873"/>
                  </a:lnTo>
                  <a:lnTo>
                    <a:pt x="306463" y="579208"/>
                  </a:lnTo>
                  <a:lnTo>
                    <a:pt x="313055" y="546544"/>
                  </a:lnTo>
                  <a:lnTo>
                    <a:pt x="357695" y="501891"/>
                  </a:lnTo>
                  <a:lnTo>
                    <a:pt x="423049" y="501891"/>
                  </a:lnTo>
                  <a:lnTo>
                    <a:pt x="467702" y="546544"/>
                  </a:lnTo>
                  <a:lnTo>
                    <a:pt x="474294" y="579208"/>
                  </a:lnTo>
                  <a:lnTo>
                    <a:pt x="474294" y="478053"/>
                  </a:lnTo>
                  <a:lnTo>
                    <a:pt x="468579" y="472338"/>
                  </a:lnTo>
                  <a:lnTo>
                    <a:pt x="432231" y="453542"/>
                  </a:lnTo>
                  <a:lnTo>
                    <a:pt x="390372" y="446798"/>
                  </a:lnTo>
                  <a:lnTo>
                    <a:pt x="348526" y="453542"/>
                  </a:lnTo>
                  <a:lnTo>
                    <a:pt x="312166" y="472338"/>
                  </a:lnTo>
                  <a:lnTo>
                    <a:pt x="283502" y="501002"/>
                  </a:lnTo>
                  <a:lnTo>
                    <a:pt x="264706" y="537349"/>
                  </a:lnTo>
                  <a:lnTo>
                    <a:pt x="257962" y="579208"/>
                  </a:lnTo>
                  <a:lnTo>
                    <a:pt x="264706" y="621068"/>
                  </a:lnTo>
                  <a:lnTo>
                    <a:pt x="283502" y="657428"/>
                  </a:lnTo>
                  <a:lnTo>
                    <a:pt x="312166" y="686079"/>
                  </a:lnTo>
                  <a:lnTo>
                    <a:pt x="348526" y="704875"/>
                  </a:lnTo>
                  <a:lnTo>
                    <a:pt x="390372" y="711631"/>
                  </a:lnTo>
                  <a:lnTo>
                    <a:pt x="432231" y="704875"/>
                  </a:lnTo>
                  <a:lnTo>
                    <a:pt x="468579" y="686079"/>
                  </a:lnTo>
                  <a:lnTo>
                    <a:pt x="491528" y="663143"/>
                  </a:lnTo>
                  <a:lnTo>
                    <a:pt x="497243" y="657428"/>
                  </a:lnTo>
                  <a:lnTo>
                    <a:pt x="516039" y="621068"/>
                  </a:lnTo>
                  <a:lnTo>
                    <a:pt x="522782" y="579208"/>
                  </a:lnTo>
                  <a:close/>
                </a:path>
                <a:path w="1080135" h="1080135">
                  <a:moveTo>
                    <a:pt x="588162" y="377901"/>
                  </a:moveTo>
                  <a:lnTo>
                    <a:pt x="581126" y="377901"/>
                  </a:lnTo>
                  <a:lnTo>
                    <a:pt x="581126" y="437045"/>
                  </a:lnTo>
                  <a:lnTo>
                    <a:pt x="588162" y="437045"/>
                  </a:lnTo>
                  <a:lnTo>
                    <a:pt x="588162" y="377901"/>
                  </a:lnTo>
                  <a:close/>
                </a:path>
                <a:path w="1080135" h="1080135">
                  <a:moveTo>
                    <a:pt x="599211" y="399249"/>
                  </a:moveTo>
                  <a:lnTo>
                    <a:pt x="595020" y="399249"/>
                  </a:lnTo>
                  <a:lnTo>
                    <a:pt x="595020" y="437045"/>
                  </a:lnTo>
                  <a:lnTo>
                    <a:pt x="599211" y="437045"/>
                  </a:lnTo>
                  <a:lnTo>
                    <a:pt x="599211" y="399249"/>
                  </a:lnTo>
                  <a:close/>
                </a:path>
                <a:path w="1080135" h="1080135">
                  <a:moveTo>
                    <a:pt x="611708" y="399249"/>
                  </a:moveTo>
                  <a:lnTo>
                    <a:pt x="607441" y="399249"/>
                  </a:lnTo>
                  <a:lnTo>
                    <a:pt x="607441" y="437045"/>
                  </a:lnTo>
                  <a:lnTo>
                    <a:pt x="611708" y="437045"/>
                  </a:lnTo>
                  <a:lnTo>
                    <a:pt x="611708" y="399249"/>
                  </a:lnTo>
                  <a:close/>
                </a:path>
                <a:path w="1080135" h="1080135">
                  <a:moveTo>
                    <a:pt x="625576" y="377901"/>
                  </a:moveTo>
                  <a:lnTo>
                    <a:pt x="618490" y="377901"/>
                  </a:lnTo>
                  <a:lnTo>
                    <a:pt x="618490" y="437045"/>
                  </a:lnTo>
                  <a:lnTo>
                    <a:pt x="625576" y="437045"/>
                  </a:lnTo>
                  <a:lnTo>
                    <a:pt x="625576" y="377901"/>
                  </a:lnTo>
                  <a:close/>
                </a:path>
                <a:path w="1080135" h="1080135">
                  <a:moveTo>
                    <a:pt x="636638" y="399249"/>
                  </a:moveTo>
                  <a:lnTo>
                    <a:pt x="632421" y="399249"/>
                  </a:lnTo>
                  <a:lnTo>
                    <a:pt x="632421" y="437121"/>
                  </a:lnTo>
                  <a:lnTo>
                    <a:pt x="636638" y="437121"/>
                  </a:lnTo>
                  <a:lnTo>
                    <a:pt x="636638" y="399249"/>
                  </a:lnTo>
                  <a:close/>
                </a:path>
                <a:path w="1080135" h="1080135">
                  <a:moveTo>
                    <a:pt x="649058" y="399249"/>
                  </a:moveTo>
                  <a:lnTo>
                    <a:pt x="644842" y="399249"/>
                  </a:lnTo>
                  <a:lnTo>
                    <a:pt x="644842" y="437045"/>
                  </a:lnTo>
                  <a:lnTo>
                    <a:pt x="649058" y="437045"/>
                  </a:lnTo>
                  <a:lnTo>
                    <a:pt x="649058" y="399249"/>
                  </a:lnTo>
                  <a:close/>
                </a:path>
                <a:path w="1080135" h="1080135">
                  <a:moveTo>
                    <a:pt x="662927" y="377901"/>
                  </a:moveTo>
                  <a:lnTo>
                    <a:pt x="655904" y="377901"/>
                  </a:lnTo>
                  <a:lnTo>
                    <a:pt x="655904" y="437045"/>
                  </a:lnTo>
                  <a:lnTo>
                    <a:pt x="662927" y="437045"/>
                  </a:lnTo>
                  <a:lnTo>
                    <a:pt x="662927" y="377901"/>
                  </a:lnTo>
                  <a:close/>
                </a:path>
                <a:path w="1080135" h="1080135">
                  <a:moveTo>
                    <a:pt x="674001" y="399249"/>
                  </a:moveTo>
                  <a:lnTo>
                    <a:pt x="669734" y="399249"/>
                  </a:lnTo>
                  <a:lnTo>
                    <a:pt x="669734" y="437045"/>
                  </a:lnTo>
                  <a:lnTo>
                    <a:pt x="674001" y="437045"/>
                  </a:lnTo>
                  <a:lnTo>
                    <a:pt x="674001" y="399249"/>
                  </a:lnTo>
                  <a:close/>
                </a:path>
                <a:path w="1080135" h="1080135">
                  <a:moveTo>
                    <a:pt x="686435" y="399249"/>
                  </a:moveTo>
                  <a:lnTo>
                    <a:pt x="682244" y="399249"/>
                  </a:lnTo>
                  <a:lnTo>
                    <a:pt x="682244" y="437045"/>
                  </a:lnTo>
                  <a:lnTo>
                    <a:pt x="686435" y="437045"/>
                  </a:lnTo>
                  <a:lnTo>
                    <a:pt x="686435" y="399249"/>
                  </a:lnTo>
                  <a:close/>
                </a:path>
                <a:path w="1080135" h="1080135">
                  <a:moveTo>
                    <a:pt x="700290" y="377901"/>
                  </a:moveTo>
                  <a:lnTo>
                    <a:pt x="693280" y="377901"/>
                  </a:lnTo>
                  <a:lnTo>
                    <a:pt x="693280" y="437045"/>
                  </a:lnTo>
                  <a:lnTo>
                    <a:pt x="700290" y="437045"/>
                  </a:lnTo>
                  <a:lnTo>
                    <a:pt x="700290" y="377901"/>
                  </a:lnTo>
                  <a:close/>
                </a:path>
                <a:path w="1080135" h="1080135">
                  <a:moveTo>
                    <a:pt x="711352" y="399249"/>
                  </a:moveTo>
                  <a:lnTo>
                    <a:pt x="707174" y="399249"/>
                  </a:lnTo>
                  <a:lnTo>
                    <a:pt x="707174" y="437045"/>
                  </a:lnTo>
                  <a:lnTo>
                    <a:pt x="711352" y="437045"/>
                  </a:lnTo>
                  <a:lnTo>
                    <a:pt x="711352" y="399249"/>
                  </a:lnTo>
                  <a:close/>
                </a:path>
                <a:path w="1080135" h="1080135">
                  <a:moveTo>
                    <a:pt x="723874" y="399249"/>
                  </a:moveTo>
                  <a:lnTo>
                    <a:pt x="719645" y="399249"/>
                  </a:lnTo>
                  <a:lnTo>
                    <a:pt x="719645" y="437045"/>
                  </a:lnTo>
                  <a:lnTo>
                    <a:pt x="723874" y="437045"/>
                  </a:lnTo>
                  <a:lnTo>
                    <a:pt x="723874" y="399249"/>
                  </a:lnTo>
                  <a:close/>
                </a:path>
                <a:path w="1080135" h="1080135">
                  <a:moveTo>
                    <a:pt x="748830" y="399249"/>
                  </a:moveTo>
                  <a:lnTo>
                    <a:pt x="744562" y="399249"/>
                  </a:lnTo>
                  <a:lnTo>
                    <a:pt x="744562" y="437045"/>
                  </a:lnTo>
                  <a:lnTo>
                    <a:pt x="748830" y="437045"/>
                  </a:lnTo>
                  <a:lnTo>
                    <a:pt x="748830" y="399249"/>
                  </a:lnTo>
                  <a:close/>
                </a:path>
                <a:path w="1080135" h="1080135">
                  <a:moveTo>
                    <a:pt x="761212" y="399249"/>
                  </a:moveTo>
                  <a:lnTo>
                    <a:pt x="756996" y="399249"/>
                  </a:lnTo>
                  <a:lnTo>
                    <a:pt x="756996" y="437045"/>
                  </a:lnTo>
                  <a:lnTo>
                    <a:pt x="761212" y="437045"/>
                  </a:lnTo>
                  <a:lnTo>
                    <a:pt x="761212" y="399249"/>
                  </a:lnTo>
                  <a:close/>
                </a:path>
                <a:path w="1080135" h="1080135">
                  <a:moveTo>
                    <a:pt x="775119" y="377901"/>
                  </a:moveTo>
                  <a:lnTo>
                    <a:pt x="768045" y="377901"/>
                  </a:lnTo>
                  <a:lnTo>
                    <a:pt x="768045" y="437045"/>
                  </a:lnTo>
                  <a:lnTo>
                    <a:pt x="775119" y="437045"/>
                  </a:lnTo>
                  <a:lnTo>
                    <a:pt x="775119" y="377901"/>
                  </a:lnTo>
                  <a:close/>
                </a:path>
                <a:path w="1080135" h="1080135">
                  <a:moveTo>
                    <a:pt x="786193" y="399249"/>
                  </a:moveTo>
                  <a:lnTo>
                    <a:pt x="781926" y="399249"/>
                  </a:lnTo>
                  <a:lnTo>
                    <a:pt x="781926" y="437045"/>
                  </a:lnTo>
                  <a:lnTo>
                    <a:pt x="786193" y="437045"/>
                  </a:lnTo>
                  <a:lnTo>
                    <a:pt x="786193" y="399249"/>
                  </a:lnTo>
                  <a:close/>
                </a:path>
                <a:path w="1080135" h="1080135">
                  <a:moveTo>
                    <a:pt x="798626" y="399249"/>
                  </a:moveTo>
                  <a:lnTo>
                    <a:pt x="794359" y="399249"/>
                  </a:lnTo>
                  <a:lnTo>
                    <a:pt x="794359" y="437045"/>
                  </a:lnTo>
                  <a:lnTo>
                    <a:pt x="798626" y="437045"/>
                  </a:lnTo>
                  <a:lnTo>
                    <a:pt x="798626" y="399249"/>
                  </a:lnTo>
                  <a:close/>
                </a:path>
                <a:path w="1080135" h="1080135">
                  <a:moveTo>
                    <a:pt x="812507" y="377901"/>
                  </a:moveTo>
                  <a:lnTo>
                    <a:pt x="805446" y="377901"/>
                  </a:lnTo>
                  <a:lnTo>
                    <a:pt x="805446" y="437045"/>
                  </a:lnTo>
                  <a:lnTo>
                    <a:pt x="812507" y="437045"/>
                  </a:lnTo>
                  <a:lnTo>
                    <a:pt x="812507" y="377901"/>
                  </a:lnTo>
                  <a:close/>
                </a:path>
                <a:path w="1080135" h="1080135">
                  <a:moveTo>
                    <a:pt x="854100" y="377126"/>
                  </a:moveTo>
                  <a:lnTo>
                    <a:pt x="830414" y="341376"/>
                  </a:lnTo>
                  <a:lnTo>
                    <a:pt x="820267" y="339331"/>
                  </a:lnTo>
                  <a:lnTo>
                    <a:pt x="820267" y="369176"/>
                  </a:lnTo>
                  <a:lnTo>
                    <a:pt x="820267" y="478790"/>
                  </a:lnTo>
                  <a:lnTo>
                    <a:pt x="820267" y="749909"/>
                  </a:lnTo>
                  <a:lnTo>
                    <a:pt x="571715" y="749909"/>
                  </a:lnTo>
                  <a:lnTo>
                    <a:pt x="571715" y="734364"/>
                  </a:lnTo>
                  <a:lnTo>
                    <a:pt x="820267" y="734364"/>
                  </a:lnTo>
                  <a:lnTo>
                    <a:pt x="820267" y="717016"/>
                  </a:lnTo>
                  <a:lnTo>
                    <a:pt x="571715" y="717016"/>
                  </a:lnTo>
                  <a:lnTo>
                    <a:pt x="571715" y="701522"/>
                  </a:lnTo>
                  <a:lnTo>
                    <a:pt x="820267" y="701522"/>
                  </a:lnTo>
                  <a:lnTo>
                    <a:pt x="820267" y="684276"/>
                  </a:lnTo>
                  <a:lnTo>
                    <a:pt x="571715" y="684276"/>
                  </a:lnTo>
                  <a:lnTo>
                    <a:pt x="571715" y="668731"/>
                  </a:lnTo>
                  <a:lnTo>
                    <a:pt x="820267" y="668731"/>
                  </a:lnTo>
                  <a:lnTo>
                    <a:pt x="820267" y="651433"/>
                  </a:lnTo>
                  <a:lnTo>
                    <a:pt x="571715" y="651433"/>
                  </a:lnTo>
                  <a:lnTo>
                    <a:pt x="571715" y="635876"/>
                  </a:lnTo>
                  <a:lnTo>
                    <a:pt x="820267" y="635876"/>
                  </a:lnTo>
                  <a:lnTo>
                    <a:pt x="820267" y="618604"/>
                  </a:lnTo>
                  <a:lnTo>
                    <a:pt x="571715" y="618604"/>
                  </a:lnTo>
                  <a:lnTo>
                    <a:pt x="571715" y="603059"/>
                  </a:lnTo>
                  <a:lnTo>
                    <a:pt x="820267" y="603059"/>
                  </a:lnTo>
                  <a:lnTo>
                    <a:pt x="820267" y="478790"/>
                  </a:lnTo>
                  <a:lnTo>
                    <a:pt x="808977" y="478790"/>
                  </a:lnTo>
                  <a:lnTo>
                    <a:pt x="808977" y="542963"/>
                  </a:lnTo>
                  <a:lnTo>
                    <a:pt x="805624" y="559574"/>
                  </a:lnTo>
                  <a:lnTo>
                    <a:pt x="796467" y="573138"/>
                  </a:lnTo>
                  <a:lnTo>
                    <a:pt x="782891" y="582295"/>
                  </a:lnTo>
                  <a:lnTo>
                    <a:pt x="766279" y="585647"/>
                  </a:lnTo>
                  <a:lnTo>
                    <a:pt x="749681" y="582295"/>
                  </a:lnTo>
                  <a:lnTo>
                    <a:pt x="736104" y="573138"/>
                  </a:lnTo>
                  <a:lnTo>
                    <a:pt x="726948" y="559574"/>
                  </a:lnTo>
                  <a:lnTo>
                    <a:pt x="723595" y="542963"/>
                  </a:lnTo>
                  <a:lnTo>
                    <a:pt x="726948" y="526364"/>
                  </a:lnTo>
                  <a:lnTo>
                    <a:pt x="736104" y="512800"/>
                  </a:lnTo>
                  <a:lnTo>
                    <a:pt x="749681" y="503643"/>
                  </a:lnTo>
                  <a:lnTo>
                    <a:pt x="766279" y="500291"/>
                  </a:lnTo>
                  <a:lnTo>
                    <a:pt x="782891" y="503643"/>
                  </a:lnTo>
                  <a:lnTo>
                    <a:pt x="796467" y="512800"/>
                  </a:lnTo>
                  <a:lnTo>
                    <a:pt x="805624" y="526364"/>
                  </a:lnTo>
                  <a:lnTo>
                    <a:pt x="808977" y="542963"/>
                  </a:lnTo>
                  <a:lnTo>
                    <a:pt x="808977" y="478790"/>
                  </a:lnTo>
                  <a:lnTo>
                    <a:pt x="742162" y="478790"/>
                  </a:lnTo>
                  <a:lnTo>
                    <a:pt x="737196" y="437045"/>
                  </a:lnTo>
                  <a:lnTo>
                    <a:pt x="737717" y="437045"/>
                  </a:lnTo>
                  <a:lnTo>
                    <a:pt x="737717" y="377901"/>
                  </a:lnTo>
                  <a:lnTo>
                    <a:pt x="730694" y="377901"/>
                  </a:lnTo>
                  <a:lnTo>
                    <a:pt x="730694" y="437045"/>
                  </a:lnTo>
                  <a:lnTo>
                    <a:pt x="731558" y="437045"/>
                  </a:lnTo>
                  <a:lnTo>
                    <a:pt x="726630" y="478790"/>
                  </a:lnTo>
                  <a:lnTo>
                    <a:pt x="668464" y="478790"/>
                  </a:lnTo>
                  <a:lnTo>
                    <a:pt x="668464" y="542963"/>
                  </a:lnTo>
                  <a:lnTo>
                    <a:pt x="666292" y="556475"/>
                  </a:lnTo>
                  <a:lnTo>
                    <a:pt x="639318" y="583399"/>
                  </a:lnTo>
                  <a:lnTo>
                    <a:pt x="630491" y="585647"/>
                  </a:lnTo>
                  <a:lnTo>
                    <a:pt x="621017" y="585647"/>
                  </a:lnTo>
                  <a:lnTo>
                    <a:pt x="585228" y="556475"/>
                  </a:lnTo>
                  <a:lnTo>
                    <a:pt x="583057" y="542963"/>
                  </a:lnTo>
                  <a:lnTo>
                    <a:pt x="585228" y="529475"/>
                  </a:lnTo>
                  <a:lnTo>
                    <a:pt x="612165" y="502513"/>
                  </a:lnTo>
                  <a:lnTo>
                    <a:pt x="621017" y="500291"/>
                  </a:lnTo>
                  <a:lnTo>
                    <a:pt x="630491" y="500291"/>
                  </a:lnTo>
                  <a:lnTo>
                    <a:pt x="666292" y="529475"/>
                  </a:lnTo>
                  <a:lnTo>
                    <a:pt x="668464" y="542963"/>
                  </a:lnTo>
                  <a:lnTo>
                    <a:pt x="668464" y="478790"/>
                  </a:lnTo>
                  <a:lnTo>
                    <a:pt x="571728" y="478790"/>
                  </a:lnTo>
                  <a:lnTo>
                    <a:pt x="571728" y="425424"/>
                  </a:lnTo>
                  <a:lnTo>
                    <a:pt x="571728" y="369176"/>
                  </a:lnTo>
                  <a:lnTo>
                    <a:pt x="820267" y="369176"/>
                  </a:lnTo>
                  <a:lnTo>
                    <a:pt x="820267" y="339331"/>
                  </a:lnTo>
                  <a:lnTo>
                    <a:pt x="815314" y="338328"/>
                  </a:lnTo>
                  <a:lnTo>
                    <a:pt x="802005" y="338328"/>
                  </a:lnTo>
                  <a:lnTo>
                    <a:pt x="578523" y="273037"/>
                  </a:lnTo>
                  <a:lnTo>
                    <a:pt x="577418" y="276783"/>
                  </a:lnTo>
                  <a:lnTo>
                    <a:pt x="450977" y="239852"/>
                  </a:lnTo>
                  <a:lnTo>
                    <a:pt x="449884" y="243573"/>
                  </a:lnTo>
                  <a:lnTo>
                    <a:pt x="345046" y="212940"/>
                  </a:lnTo>
                  <a:lnTo>
                    <a:pt x="348246" y="201498"/>
                  </a:lnTo>
                  <a:lnTo>
                    <a:pt x="301371" y="188353"/>
                  </a:lnTo>
                  <a:lnTo>
                    <a:pt x="298297" y="199275"/>
                  </a:lnTo>
                  <a:lnTo>
                    <a:pt x="296087" y="206743"/>
                  </a:lnTo>
                  <a:lnTo>
                    <a:pt x="292976" y="218236"/>
                  </a:lnTo>
                  <a:lnTo>
                    <a:pt x="339902" y="231368"/>
                  </a:lnTo>
                  <a:lnTo>
                    <a:pt x="342950" y="220446"/>
                  </a:lnTo>
                  <a:lnTo>
                    <a:pt x="447700" y="251053"/>
                  </a:lnTo>
                  <a:lnTo>
                    <a:pt x="446633" y="254736"/>
                  </a:lnTo>
                  <a:lnTo>
                    <a:pt x="573074" y="291680"/>
                  </a:lnTo>
                  <a:lnTo>
                    <a:pt x="571982" y="295427"/>
                  </a:lnTo>
                  <a:lnTo>
                    <a:pt x="718896" y="338328"/>
                  </a:lnTo>
                  <a:lnTo>
                    <a:pt x="544144" y="338328"/>
                  </a:lnTo>
                  <a:lnTo>
                    <a:pt x="544144" y="579208"/>
                  </a:lnTo>
                  <a:lnTo>
                    <a:pt x="536308" y="627799"/>
                  </a:lnTo>
                  <a:lnTo>
                    <a:pt x="514477" y="670001"/>
                  </a:lnTo>
                  <a:lnTo>
                    <a:pt x="481190" y="703275"/>
                  </a:lnTo>
                  <a:lnTo>
                    <a:pt x="438975" y="725106"/>
                  </a:lnTo>
                  <a:lnTo>
                    <a:pt x="390372" y="732942"/>
                  </a:lnTo>
                  <a:lnTo>
                    <a:pt x="341782" y="725106"/>
                  </a:lnTo>
                  <a:lnTo>
                    <a:pt x="299567" y="703275"/>
                  </a:lnTo>
                  <a:lnTo>
                    <a:pt x="266280" y="670001"/>
                  </a:lnTo>
                  <a:lnTo>
                    <a:pt x="244462" y="627799"/>
                  </a:lnTo>
                  <a:lnTo>
                    <a:pt x="236613" y="579208"/>
                  </a:lnTo>
                  <a:lnTo>
                    <a:pt x="244462" y="530606"/>
                  </a:lnTo>
                  <a:lnTo>
                    <a:pt x="266280" y="488391"/>
                  </a:lnTo>
                  <a:lnTo>
                    <a:pt x="299567" y="455091"/>
                  </a:lnTo>
                  <a:lnTo>
                    <a:pt x="341782" y="433260"/>
                  </a:lnTo>
                  <a:lnTo>
                    <a:pt x="390372" y="425424"/>
                  </a:lnTo>
                  <a:lnTo>
                    <a:pt x="438975" y="433260"/>
                  </a:lnTo>
                  <a:lnTo>
                    <a:pt x="481190" y="455091"/>
                  </a:lnTo>
                  <a:lnTo>
                    <a:pt x="514477" y="488391"/>
                  </a:lnTo>
                  <a:lnTo>
                    <a:pt x="536308" y="530606"/>
                  </a:lnTo>
                  <a:lnTo>
                    <a:pt x="544144" y="579208"/>
                  </a:lnTo>
                  <a:lnTo>
                    <a:pt x="544144" y="338328"/>
                  </a:lnTo>
                  <a:lnTo>
                    <a:pt x="351485" y="338328"/>
                  </a:lnTo>
                  <a:lnTo>
                    <a:pt x="351485" y="300939"/>
                  </a:lnTo>
                  <a:lnTo>
                    <a:pt x="259689" y="300939"/>
                  </a:lnTo>
                  <a:lnTo>
                    <a:pt x="259689" y="338328"/>
                  </a:lnTo>
                  <a:lnTo>
                    <a:pt x="240957" y="338328"/>
                  </a:lnTo>
                  <a:lnTo>
                    <a:pt x="225856" y="341376"/>
                  </a:lnTo>
                  <a:lnTo>
                    <a:pt x="213525" y="349694"/>
                  </a:lnTo>
                  <a:lnTo>
                    <a:pt x="205206" y="362026"/>
                  </a:lnTo>
                  <a:lnTo>
                    <a:pt x="202158" y="377126"/>
                  </a:lnTo>
                  <a:lnTo>
                    <a:pt x="202158" y="741921"/>
                  </a:lnTo>
                  <a:lnTo>
                    <a:pt x="205206" y="757021"/>
                  </a:lnTo>
                  <a:lnTo>
                    <a:pt x="213525" y="769353"/>
                  </a:lnTo>
                  <a:lnTo>
                    <a:pt x="225856" y="777671"/>
                  </a:lnTo>
                  <a:lnTo>
                    <a:pt x="240957" y="780719"/>
                  </a:lnTo>
                  <a:lnTo>
                    <a:pt x="815314" y="780719"/>
                  </a:lnTo>
                  <a:lnTo>
                    <a:pt x="830414" y="777671"/>
                  </a:lnTo>
                  <a:lnTo>
                    <a:pt x="842733" y="769353"/>
                  </a:lnTo>
                  <a:lnTo>
                    <a:pt x="851052" y="757021"/>
                  </a:lnTo>
                  <a:lnTo>
                    <a:pt x="852487" y="749909"/>
                  </a:lnTo>
                  <a:lnTo>
                    <a:pt x="854100" y="741921"/>
                  </a:lnTo>
                  <a:lnTo>
                    <a:pt x="854100" y="478790"/>
                  </a:lnTo>
                  <a:lnTo>
                    <a:pt x="854100" y="377126"/>
                  </a:lnTo>
                  <a:close/>
                </a:path>
                <a:path w="1080135" h="1080135">
                  <a:moveTo>
                    <a:pt x="1080008" y="86423"/>
                  </a:moveTo>
                  <a:lnTo>
                    <a:pt x="1054709" y="25311"/>
                  </a:lnTo>
                  <a:lnTo>
                    <a:pt x="1026033" y="6553"/>
                  </a:lnTo>
                  <a:lnTo>
                    <a:pt x="1026033" y="86423"/>
                  </a:lnTo>
                  <a:lnTo>
                    <a:pt x="1026033" y="993609"/>
                  </a:lnTo>
                  <a:lnTo>
                    <a:pt x="1023480" y="1006208"/>
                  </a:lnTo>
                  <a:lnTo>
                    <a:pt x="1016520" y="1016508"/>
                  </a:lnTo>
                  <a:lnTo>
                    <a:pt x="1006221" y="1023467"/>
                  </a:lnTo>
                  <a:lnTo>
                    <a:pt x="993635" y="1026020"/>
                  </a:lnTo>
                  <a:lnTo>
                    <a:pt x="86410" y="1026020"/>
                  </a:lnTo>
                  <a:lnTo>
                    <a:pt x="73812" y="1023467"/>
                  </a:lnTo>
                  <a:lnTo>
                    <a:pt x="63512" y="1016508"/>
                  </a:lnTo>
                  <a:lnTo>
                    <a:pt x="56578" y="1006208"/>
                  </a:lnTo>
                  <a:lnTo>
                    <a:pt x="54025" y="993609"/>
                  </a:lnTo>
                  <a:lnTo>
                    <a:pt x="54025" y="86423"/>
                  </a:lnTo>
                  <a:lnTo>
                    <a:pt x="56578" y="73812"/>
                  </a:lnTo>
                  <a:lnTo>
                    <a:pt x="63512" y="63512"/>
                  </a:lnTo>
                  <a:lnTo>
                    <a:pt x="73812" y="56578"/>
                  </a:lnTo>
                  <a:lnTo>
                    <a:pt x="86410" y="54025"/>
                  </a:lnTo>
                  <a:lnTo>
                    <a:pt x="993635" y="54025"/>
                  </a:lnTo>
                  <a:lnTo>
                    <a:pt x="1006221" y="56578"/>
                  </a:lnTo>
                  <a:lnTo>
                    <a:pt x="1016520" y="63512"/>
                  </a:lnTo>
                  <a:lnTo>
                    <a:pt x="1023480" y="73812"/>
                  </a:lnTo>
                  <a:lnTo>
                    <a:pt x="1026033" y="86423"/>
                  </a:lnTo>
                  <a:lnTo>
                    <a:pt x="1026033" y="6553"/>
                  </a:lnTo>
                  <a:lnTo>
                    <a:pt x="993635" y="0"/>
                  </a:lnTo>
                  <a:lnTo>
                    <a:pt x="86410" y="0"/>
                  </a:lnTo>
                  <a:lnTo>
                    <a:pt x="52781" y="6794"/>
                  </a:lnTo>
                  <a:lnTo>
                    <a:pt x="25311" y="25311"/>
                  </a:lnTo>
                  <a:lnTo>
                    <a:pt x="6794" y="52781"/>
                  </a:lnTo>
                  <a:lnTo>
                    <a:pt x="0" y="86423"/>
                  </a:lnTo>
                  <a:lnTo>
                    <a:pt x="0" y="993609"/>
                  </a:lnTo>
                  <a:lnTo>
                    <a:pt x="6794" y="1027239"/>
                  </a:lnTo>
                  <a:lnTo>
                    <a:pt x="25311" y="1054696"/>
                  </a:lnTo>
                  <a:lnTo>
                    <a:pt x="52781" y="1073213"/>
                  </a:lnTo>
                  <a:lnTo>
                    <a:pt x="86410" y="1080008"/>
                  </a:lnTo>
                  <a:lnTo>
                    <a:pt x="993635" y="1080008"/>
                  </a:lnTo>
                  <a:lnTo>
                    <a:pt x="1054709" y="1054696"/>
                  </a:lnTo>
                  <a:lnTo>
                    <a:pt x="1080008" y="993609"/>
                  </a:lnTo>
                  <a:lnTo>
                    <a:pt x="1080008" y="86423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872410" y="1748012"/>
              <a:ext cx="5141678" cy="4088057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5070546" y="4958484"/>
              <a:ext cx="1019175" cy="1019175"/>
            </a:xfrm>
            <a:custGeom>
              <a:avLst/>
              <a:gdLst/>
              <a:ahLst/>
              <a:cxnLst/>
              <a:rect l="l" t="t" r="r" b="b"/>
              <a:pathLst>
                <a:path w="1019175" h="1019175">
                  <a:moveTo>
                    <a:pt x="985079" y="0"/>
                  </a:moveTo>
                  <a:lnTo>
                    <a:pt x="34015" y="0"/>
                  </a:lnTo>
                  <a:lnTo>
                    <a:pt x="20782" y="2675"/>
                  </a:lnTo>
                  <a:lnTo>
                    <a:pt x="9969" y="9965"/>
                  </a:lnTo>
                  <a:lnTo>
                    <a:pt x="2675" y="20766"/>
                  </a:lnTo>
                  <a:lnTo>
                    <a:pt x="0" y="33973"/>
                  </a:lnTo>
                  <a:lnTo>
                    <a:pt x="0" y="985104"/>
                  </a:lnTo>
                  <a:lnTo>
                    <a:pt x="2675" y="998304"/>
                  </a:lnTo>
                  <a:lnTo>
                    <a:pt x="9969" y="1009101"/>
                  </a:lnTo>
                  <a:lnTo>
                    <a:pt x="20782" y="1016388"/>
                  </a:lnTo>
                  <a:lnTo>
                    <a:pt x="34015" y="1019063"/>
                  </a:lnTo>
                  <a:lnTo>
                    <a:pt x="985079" y="1019063"/>
                  </a:lnTo>
                  <a:lnTo>
                    <a:pt x="998290" y="1016388"/>
                  </a:lnTo>
                  <a:lnTo>
                    <a:pt x="1009085" y="1009101"/>
                  </a:lnTo>
                  <a:lnTo>
                    <a:pt x="1016366" y="998304"/>
                  </a:lnTo>
                  <a:lnTo>
                    <a:pt x="1019037" y="985104"/>
                  </a:lnTo>
                  <a:lnTo>
                    <a:pt x="1019037" y="33973"/>
                  </a:lnTo>
                  <a:lnTo>
                    <a:pt x="1016366" y="20766"/>
                  </a:lnTo>
                  <a:lnTo>
                    <a:pt x="1009085" y="9965"/>
                  </a:lnTo>
                  <a:lnTo>
                    <a:pt x="998290" y="2675"/>
                  </a:lnTo>
                  <a:lnTo>
                    <a:pt x="98507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058366" y="5300057"/>
              <a:ext cx="1003524" cy="539182"/>
            </a:xfrm>
            <a:prstGeom prst="rect">
              <a:avLst/>
            </a:prstGeom>
          </p:spPr>
        </p:pic>
        <p:sp>
          <p:nvSpPr>
            <p:cNvPr id="45" name="object 45"/>
            <p:cNvSpPr/>
            <p:nvPr/>
          </p:nvSpPr>
          <p:spPr>
            <a:xfrm>
              <a:off x="5038267" y="4930883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5">
                  <a:moveTo>
                    <a:pt x="993593" y="0"/>
                  </a:moveTo>
                  <a:lnTo>
                    <a:pt x="86426" y="0"/>
                  </a:lnTo>
                  <a:lnTo>
                    <a:pt x="52784" y="6788"/>
                  </a:lnTo>
                  <a:lnTo>
                    <a:pt x="25313" y="25301"/>
                  </a:lnTo>
                  <a:lnTo>
                    <a:pt x="6791" y="52759"/>
                  </a:lnTo>
                  <a:lnTo>
                    <a:pt x="0" y="86385"/>
                  </a:lnTo>
                  <a:lnTo>
                    <a:pt x="0" y="993614"/>
                  </a:lnTo>
                  <a:lnTo>
                    <a:pt x="6791" y="1027238"/>
                  </a:lnTo>
                  <a:lnTo>
                    <a:pt x="25313" y="1054697"/>
                  </a:lnTo>
                  <a:lnTo>
                    <a:pt x="52784" y="1073211"/>
                  </a:lnTo>
                  <a:lnTo>
                    <a:pt x="86426" y="1080000"/>
                  </a:lnTo>
                  <a:lnTo>
                    <a:pt x="993593" y="1080000"/>
                  </a:lnTo>
                  <a:lnTo>
                    <a:pt x="1027217" y="1073211"/>
                  </a:lnTo>
                  <a:lnTo>
                    <a:pt x="1054684" y="1054697"/>
                  </a:lnTo>
                  <a:lnTo>
                    <a:pt x="1073207" y="1027238"/>
                  </a:lnTo>
                  <a:lnTo>
                    <a:pt x="1073456" y="1026003"/>
                  </a:lnTo>
                  <a:lnTo>
                    <a:pt x="86426" y="1026003"/>
                  </a:lnTo>
                  <a:lnTo>
                    <a:pt x="73803" y="1023452"/>
                  </a:lnTo>
                  <a:lnTo>
                    <a:pt x="63488" y="1016502"/>
                  </a:lnTo>
                  <a:lnTo>
                    <a:pt x="56531" y="1006205"/>
                  </a:lnTo>
                  <a:lnTo>
                    <a:pt x="53978" y="993614"/>
                  </a:lnTo>
                  <a:lnTo>
                    <a:pt x="53978" y="86385"/>
                  </a:lnTo>
                  <a:lnTo>
                    <a:pt x="56531" y="73786"/>
                  </a:lnTo>
                  <a:lnTo>
                    <a:pt x="63488" y="63483"/>
                  </a:lnTo>
                  <a:lnTo>
                    <a:pt x="73803" y="56530"/>
                  </a:lnTo>
                  <a:lnTo>
                    <a:pt x="86426" y="53978"/>
                  </a:lnTo>
                  <a:lnTo>
                    <a:pt x="1073453" y="53978"/>
                  </a:lnTo>
                  <a:lnTo>
                    <a:pt x="1073207" y="52759"/>
                  </a:lnTo>
                  <a:lnTo>
                    <a:pt x="1054684" y="25301"/>
                  </a:lnTo>
                  <a:lnTo>
                    <a:pt x="1027217" y="6788"/>
                  </a:lnTo>
                  <a:lnTo>
                    <a:pt x="993593" y="0"/>
                  </a:lnTo>
                  <a:close/>
                </a:path>
                <a:path w="1080135" h="1080135">
                  <a:moveTo>
                    <a:pt x="1073453" y="53978"/>
                  </a:moveTo>
                  <a:lnTo>
                    <a:pt x="993593" y="53978"/>
                  </a:lnTo>
                  <a:lnTo>
                    <a:pt x="1006193" y="56530"/>
                  </a:lnTo>
                  <a:lnTo>
                    <a:pt x="1016489" y="63483"/>
                  </a:lnTo>
                  <a:lnTo>
                    <a:pt x="1023434" y="73786"/>
                  </a:lnTo>
                  <a:lnTo>
                    <a:pt x="1025982" y="86385"/>
                  </a:lnTo>
                  <a:lnTo>
                    <a:pt x="1025982" y="993614"/>
                  </a:lnTo>
                  <a:lnTo>
                    <a:pt x="1023434" y="1006205"/>
                  </a:lnTo>
                  <a:lnTo>
                    <a:pt x="1016489" y="1016502"/>
                  </a:lnTo>
                  <a:lnTo>
                    <a:pt x="1006193" y="1023452"/>
                  </a:lnTo>
                  <a:lnTo>
                    <a:pt x="993593" y="1026003"/>
                  </a:lnTo>
                  <a:lnTo>
                    <a:pt x="1073456" y="1026003"/>
                  </a:lnTo>
                  <a:lnTo>
                    <a:pt x="1080000" y="993614"/>
                  </a:lnTo>
                  <a:lnTo>
                    <a:pt x="1080000" y="86385"/>
                  </a:lnTo>
                  <a:lnTo>
                    <a:pt x="1073453" y="53978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6" name="object 46"/>
            <p:cNvSpPr/>
            <p:nvPr/>
          </p:nvSpPr>
          <p:spPr>
            <a:xfrm>
              <a:off x="3649572" y="9305942"/>
              <a:ext cx="972185" cy="972185"/>
            </a:xfrm>
            <a:custGeom>
              <a:avLst/>
              <a:gdLst/>
              <a:ahLst/>
              <a:cxnLst/>
              <a:rect l="l" t="t" r="r" b="b"/>
              <a:pathLst>
                <a:path w="972185" h="972184">
                  <a:moveTo>
                    <a:pt x="939614" y="0"/>
                  </a:moveTo>
                  <a:lnTo>
                    <a:pt x="32445" y="0"/>
                  </a:lnTo>
                  <a:lnTo>
                    <a:pt x="19823" y="2551"/>
                  </a:lnTo>
                  <a:lnTo>
                    <a:pt x="9509" y="9504"/>
                  </a:lnTo>
                  <a:lnTo>
                    <a:pt x="2552" y="19807"/>
                  </a:lnTo>
                  <a:lnTo>
                    <a:pt x="0" y="32407"/>
                  </a:lnTo>
                  <a:lnTo>
                    <a:pt x="0" y="939636"/>
                  </a:lnTo>
                  <a:lnTo>
                    <a:pt x="2552" y="952226"/>
                  </a:lnTo>
                  <a:lnTo>
                    <a:pt x="9509" y="962523"/>
                  </a:lnTo>
                  <a:lnTo>
                    <a:pt x="19823" y="969474"/>
                  </a:lnTo>
                  <a:lnTo>
                    <a:pt x="32445" y="972024"/>
                  </a:lnTo>
                  <a:lnTo>
                    <a:pt x="939614" y="972024"/>
                  </a:lnTo>
                  <a:lnTo>
                    <a:pt x="952214" y="969474"/>
                  </a:lnTo>
                  <a:lnTo>
                    <a:pt x="962510" y="962523"/>
                  </a:lnTo>
                  <a:lnTo>
                    <a:pt x="969455" y="952226"/>
                  </a:lnTo>
                  <a:lnTo>
                    <a:pt x="972003" y="939636"/>
                  </a:lnTo>
                  <a:lnTo>
                    <a:pt x="972003" y="32407"/>
                  </a:lnTo>
                  <a:lnTo>
                    <a:pt x="969455" y="19807"/>
                  </a:lnTo>
                  <a:lnTo>
                    <a:pt x="962510" y="9504"/>
                  </a:lnTo>
                  <a:lnTo>
                    <a:pt x="952214" y="2551"/>
                  </a:lnTo>
                  <a:lnTo>
                    <a:pt x="93961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7" name="object 47"/>
            <p:cNvSpPr/>
            <p:nvPr/>
          </p:nvSpPr>
          <p:spPr>
            <a:xfrm>
              <a:off x="3595593" y="9251963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4">
                  <a:moveTo>
                    <a:pt x="993593" y="0"/>
                  </a:moveTo>
                  <a:lnTo>
                    <a:pt x="86424" y="0"/>
                  </a:lnTo>
                  <a:lnTo>
                    <a:pt x="52784" y="6789"/>
                  </a:lnTo>
                  <a:lnTo>
                    <a:pt x="25313" y="25303"/>
                  </a:lnTo>
                  <a:lnTo>
                    <a:pt x="6791" y="52762"/>
                  </a:lnTo>
                  <a:lnTo>
                    <a:pt x="0" y="86386"/>
                  </a:lnTo>
                  <a:lnTo>
                    <a:pt x="0" y="993614"/>
                  </a:lnTo>
                  <a:lnTo>
                    <a:pt x="6791" y="1027239"/>
                  </a:lnTo>
                  <a:lnTo>
                    <a:pt x="25313" y="1054698"/>
                  </a:lnTo>
                  <a:lnTo>
                    <a:pt x="52784" y="1073211"/>
                  </a:lnTo>
                  <a:lnTo>
                    <a:pt x="86424" y="1080000"/>
                  </a:lnTo>
                  <a:lnTo>
                    <a:pt x="993593" y="1080000"/>
                  </a:lnTo>
                  <a:lnTo>
                    <a:pt x="1027217" y="1073211"/>
                  </a:lnTo>
                  <a:lnTo>
                    <a:pt x="1054684" y="1054698"/>
                  </a:lnTo>
                  <a:lnTo>
                    <a:pt x="1073207" y="1027239"/>
                  </a:lnTo>
                  <a:lnTo>
                    <a:pt x="1073456" y="1026003"/>
                  </a:lnTo>
                  <a:lnTo>
                    <a:pt x="86424" y="1026003"/>
                  </a:lnTo>
                  <a:lnTo>
                    <a:pt x="73802" y="1023452"/>
                  </a:lnTo>
                  <a:lnTo>
                    <a:pt x="63488" y="1016502"/>
                  </a:lnTo>
                  <a:lnTo>
                    <a:pt x="56531" y="1006205"/>
                  </a:lnTo>
                  <a:lnTo>
                    <a:pt x="53978" y="993614"/>
                  </a:lnTo>
                  <a:lnTo>
                    <a:pt x="53978" y="86386"/>
                  </a:lnTo>
                  <a:lnTo>
                    <a:pt x="56531" y="73786"/>
                  </a:lnTo>
                  <a:lnTo>
                    <a:pt x="63488" y="63483"/>
                  </a:lnTo>
                  <a:lnTo>
                    <a:pt x="73802" y="56530"/>
                  </a:lnTo>
                  <a:lnTo>
                    <a:pt x="86424" y="53978"/>
                  </a:lnTo>
                  <a:lnTo>
                    <a:pt x="1073452" y="53978"/>
                  </a:lnTo>
                  <a:lnTo>
                    <a:pt x="1073207" y="52762"/>
                  </a:lnTo>
                  <a:lnTo>
                    <a:pt x="1054684" y="25303"/>
                  </a:lnTo>
                  <a:lnTo>
                    <a:pt x="1027217" y="6789"/>
                  </a:lnTo>
                  <a:lnTo>
                    <a:pt x="993593" y="0"/>
                  </a:lnTo>
                  <a:close/>
                </a:path>
                <a:path w="1080135" h="1080134">
                  <a:moveTo>
                    <a:pt x="1073452" y="53978"/>
                  </a:moveTo>
                  <a:lnTo>
                    <a:pt x="993593" y="53978"/>
                  </a:lnTo>
                  <a:lnTo>
                    <a:pt x="1006193" y="56530"/>
                  </a:lnTo>
                  <a:lnTo>
                    <a:pt x="1016489" y="63483"/>
                  </a:lnTo>
                  <a:lnTo>
                    <a:pt x="1023434" y="73786"/>
                  </a:lnTo>
                  <a:lnTo>
                    <a:pt x="1025982" y="86386"/>
                  </a:lnTo>
                  <a:lnTo>
                    <a:pt x="1025982" y="993614"/>
                  </a:lnTo>
                  <a:lnTo>
                    <a:pt x="1023434" y="1006205"/>
                  </a:lnTo>
                  <a:lnTo>
                    <a:pt x="1016489" y="1016502"/>
                  </a:lnTo>
                  <a:lnTo>
                    <a:pt x="1006193" y="1023452"/>
                  </a:lnTo>
                  <a:lnTo>
                    <a:pt x="993593" y="1026003"/>
                  </a:lnTo>
                  <a:lnTo>
                    <a:pt x="1073456" y="1026003"/>
                  </a:lnTo>
                  <a:lnTo>
                    <a:pt x="1080000" y="993614"/>
                  </a:lnTo>
                  <a:lnTo>
                    <a:pt x="1080000" y="86386"/>
                  </a:lnTo>
                  <a:lnTo>
                    <a:pt x="1073452" y="53978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8" name="object 48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3836900" y="9996181"/>
              <a:ext cx="245117" cy="124462"/>
            </a:xfrm>
            <a:prstGeom prst="rect">
              <a:avLst/>
            </a:prstGeom>
          </p:spPr>
        </p:pic>
        <p:pic>
          <p:nvPicPr>
            <p:cNvPr id="49" name="object 49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4214908" y="9943762"/>
              <a:ext cx="217921" cy="117402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3828351" y="9492154"/>
              <a:ext cx="604520" cy="663575"/>
            </a:xfrm>
            <a:custGeom>
              <a:avLst/>
              <a:gdLst/>
              <a:ahLst/>
              <a:cxnLst/>
              <a:rect l="l" t="t" r="r" b="b"/>
              <a:pathLst>
                <a:path w="604520" h="663575">
                  <a:moveTo>
                    <a:pt x="496912" y="571030"/>
                  </a:moveTo>
                  <a:lnTo>
                    <a:pt x="496874" y="570560"/>
                  </a:lnTo>
                  <a:lnTo>
                    <a:pt x="495147" y="560666"/>
                  </a:lnTo>
                  <a:lnTo>
                    <a:pt x="493522" y="557568"/>
                  </a:lnTo>
                  <a:lnTo>
                    <a:pt x="492188" y="555053"/>
                  </a:lnTo>
                  <a:lnTo>
                    <a:pt x="486752" y="544766"/>
                  </a:lnTo>
                  <a:lnTo>
                    <a:pt x="450329" y="513905"/>
                  </a:lnTo>
                  <a:lnTo>
                    <a:pt x="404177" y="497573"/>
                  </a:lnTo>
                  <a:lnTo>
                    <a:pt x="346887" y="488721"/>
                  </a:lnTo>
                  <a:lnTo>
                    <a:pt x="310464" y="486956"/>
                  </a:lnTo>
                  <a:lnTo>
                    <a:pt x="308559" y="487654"/>
                  </a:lnTo>
                  <a:lnTo>
                    <a:pt x="309422" y="488073"/>
                  </a:lnTo>
                  <a:lnTo>
                    <a:pt x="313855" y="490004"/>
                  </a:lnTo>
                  <a:lnTo>
                    <a:pt x="324154" y="490321"/>
                  </a:lnTo>
                  <a:lnTo>
                    <a:pt x="332155" y="490867"/>
                  </a:lnTo>
                  <a:lnTo>
                    <a:pt x="365480" y="511797"/>
                  </a:lnTo>
                  <a:lnTo>
                    <a:pt x="372478" y="529882"/>
                  </a:lnTo>
                  <a:lnTo>
                    <a:pt x="372465" y="532485"/>
                  </a:lnTo>
                  <a:lnTo>
                    <a:pt x="371906" y="542239"/>
                  </a:lnTo>
                  <a:lnTo>
                    <a:pt x="368579" y="553123"/>
                  </a:lnTo>
                  <a:lnTo>
                    <a:pt x="367906" y="554482"/>
                  </a:lnTo>
                  <a:lnTo>
                    <a:pt x="364998" y="555053"/>
                  </a:lnTo>
                  <a:lnTo>
                    <a:pt x="363766" y="552869"/>
                  </a:lnTo>
                  <a:lnTo>
                    <a:pt x="361391" y="548640"/>
                  </a:lnTo>
                  <a:lnTo>
                    <a:pt x="360159" y="537819"/>
                  </a:lnTo>
                  <a:lnTo>
                    <a:pt x="357339" y="530059"/>
                  </a:lnTo>
                  <a:lnTo>
                    <a:pt x="348119" y="516674"/>
                  </a:lnTo>
                  <a:lnTo>
                    <a:pt x="333667" y="505739"/>
                  </a:lnTo>
                  <a:lnTo>
                    <a:pt x="322364" y="499973"/>
                  </a:lnTo>
                  <a:lnTo>
                    <a:pt x="318096" y="497789"/>
                  </a:lnTo>
                  <a:lnTo>
                    <a:pt x="305562" y="493293"/>
                  </a:lnTo>
                  <a:lnTo>
                    <a:pt x="275437" y="492671"/>
                  </a:lnTo>
                  <a:lnTo>
                    <a:pt x="254876" y="493191"/>
                  </a:lnTo>
                  <a:lnTo>
                    <a:pt x="228498" y="495744"/>
                  </a:lnTo>
                  <a:lnTo>
                    <a:pt x="228219" y="496836"/>
                  </a:lnTo>
                  <a:lnTo>
                    <a:pt x="228498" y="497293"/>
                  </a:lnTo>
                  <a:lnTo>
                    <a:pt x="229958" y="497789"/>
                  </a:lnTo>
                  <a:lnTo>
                    <a:pt x="234467" y="499376"/>
                  </a:lnTo>
                  <a:lnTo>
                    <a:pt x="244386" y="499999"/>
                  </a:lnTo>
                  <a:lnTo>
                    <a:pt x="252552" y="499999"/>
                  </a:lnTo>
                  <a:lnTo>
                    <a:pt x="258521" y="501230"/>
                  </a:lnTo>
                  <a:lnTo>
                    <a:pt x="286385" y="532485"/>
                  </a:lnTo>
                  <a:lnTo>
                    <a:pt x="286461" y="544766"/>
                  </a:lnTo>
                  <a:lnTo>
                    <a:pt x="284022" y="555447"/>
                  </a:lnTo>
                  <a:lnTo>
                    <a:pt x="283489" y="556831"/>
                  </a:lnTo>
                  <a:lnTo>
                    <a:pt x="280581" y="557568"/>
                  </a:lnTo>
                  <a:lnTo>
                    <a:pt x="276580" y="551497"/>
                  </a:lnTo>
                  <a:lnTo>
                    <a:pt x="274535" y="540778"/>
                  </a:lnTo>
                  <a:lnTo>
                    <a:pt x="271157" y="533222"/>
                  </a:lnTo>
                  <a:lnTo>
                    <a:pt x="261962" y="521068"/>
                  </a:lnTo>
                  <a:lnTo>
                    <a:pt x="252158" y="514553"/>
                  </a:lnTo>
                  <a:lnTo>
                    <a:pt x="248945" y="512406"/>
                  </a:lnTo>
                  <a:lnTo>
                    <a:pt x="235051" y="506793"/>
                  </a:lnTo>
                  <a:lnTo>
                    <a:pt x="223253" y="503770"/>
                  </a:lnTo>
                  <a:lnTo>
                    <a:pt x="217919" y="500595"/>
                  </a:lnTo>
                  <a:lnTo>
                    <a:pt x="209956" y="502196"/>
                  </a:lnTo>
                  <a:lnTo>
                    <a:pt x="200761" y="503339"/>
                  </a:lnTo>
                  <a:lnTo>
                    <a:pt x="187045" y="504672"/>
                  </a:lnTo>
                  <a:lnTo>
                    <a:pt x="173088" y="506183"/>
                  </a:lnTo>
                  <a:lnTo>
                    <a:pt x="163144" y="507822"/>
                  </a:lnTo>
                  <a:lnTo>
                    <a:pt x="156718" y="509638"/>
                  </a:lnTo>
                  <a:lnTo>
                    <a:pt x="149491" y="511797"/>
                  </a:lnTo>
                  <a:lnTo>
                    <a:pt x="142176" y="513918"/>
                  </a:lnTo>
                  <a:lnTo>
                    <a:pt x="135191" y="515670"/>
                  </a:lnTo>
                  <a:lnTo>
                    <a:pt x="134048" y="515899"/>
                  </a:lnTo>
                  <a:lnTo>
                    <a:pt x="133616" y="518452"/>
                  </a:lnTo>
                  <a:lnTo>
                    <a:pt x="135001" y="518706"/>
                  </a:lnTo>
                  <a:lnTo>
                    <a:pt x="139941" y="518642"/>
                  </a:lnTo>
                  <a:lnTo>
                    <a:pt x="146075" y="517626"/>
                  </a:lnTo>
                  <a:lnTo>
                    <a:pt x="159893" y="514553"/>
                  </a:lnTo>
                  <a:lnTo>
                    <a:pt x="167589" y="514705"/>
                  </a:lnTo>
                  <a:lnTo>
                    <a:pt x="203619" y="532892"/>
                  </a:lnTo>
                  <a:lnTo>
                    <a:pt x="214426" y="569290"/>
                  </a:lnTo>
                  <a:lnTo>
                    <a:pt x="214185" y="571030"/>
                  </a:lnTo>
                  <a:lnTo>
                    <a:pt x="211010" y="572579"/>
                  </a:lnTo>
                  <a:lnTo>
                    <a:pt x="208991" y="570560"/>
                  </a:lnTo>
                  <a:lnTo>
                    <a:pt x="205816" y="566254"/>
                  </a:lnTo>
                  <a:lnTo>
                    <a:pt x="202298" y="560031"/>
                  </a:lnTo>
                  <a:lnTo>
                    <a:pt x="198501" y="553123"/>
                  </a:lnTo>
                  <a:lnTo>
                    <a:pt x="194525" y="546836"/>
                  </a:lnTo>
                  <a:lnTo>
                    <a:pt x="149999" y="527354"/>
                  </a:lnTo>
                  <a:lnTo>
                    <a:pt x="141033" y="525843"/>
                  </a:lnTo>
                  <a:lnTo>
                    <a:pt x="136055" y="523303"/>
                  </a:lnTo>
                  <a:lnTo>
                    <a:pt x="92760" y="530809"/>
                  </a:lnTo>
                  <a:lnTo>
                    <a:pt x="54305" y="551129"/>
                  </a:lnTo>
                  <a:lnTo>
                    <a:pt x="54470" y="552284"/>
                  </a:lnTo>
                  <a:lnTo>
                    <a:pt x="55029" y="552589"/>
                  </a:lnTo>
                  <a:lnTo>
                    <a:pt x="62318" y="552589"/>
                  </a:lnTo>
                  <a:lnTo>
                    <a:pt x="71183" y="546150"/>
                  </a:lnTo>
                  <a:lnTo>
                    <a:pt x="80048" y="542925"/>
                  </a:lnTo>
                  <a:lnTo>
                    <a:pt x="123609" y="548576"/>
                  </a:lnTo>
                  <a:lnTo>
                    <a:pt x="146621" y="591312"/>
                  </a:lnTo>
                  <a:lnTo>
                    <a:pt x="146558" y="593051"/>
                  </a:lnTo>
                  <a:lnTo>
                    <a:pt x="143662" y="595045"/>
                  </a:lnTo>
                  <a:lnTo>
                    <a:pt x="141351" y="593344"/>
                  </a:lnTo>
                  <a:lnTo>
                    <a:pt x="137617" y="589546"/>
                  </a:lnTo>
                  <a:lnTo>
                    <a:pt x="133311" y="583996"/>
                  </a:lnTo>
                  <a:lnTo>
                    <a:pt x="128587" y="577773"/>
                  </a:lnTo>
                  <a:lnTo>
                    <a:pt x="123609" y="571957"/>
                  </a:lnTo>
                  <a:lnTo>
                    <a:pt x="107442" y="562889"/>
                  </a:lnTo>
                  <a:lnTo>
                    <a:pt x="85864" y="559066"/>
                  </a:lnTo>
                  <a:lnTo>
                    <a:pt x="63855" y="558698"/>
                  </a:lnTo>
                  <a:lnTo>
                    <a:pt x="46405" y="560031"/>
                  </a:lnTo>
                  <a:lnTo>
                    <a:pt x="13957" y="582612"/>
                  </a:lnTo>
                  <a:lnTo>
                    <a:pt x="0" y="610184"/>
                  </a:lnTo>
                  <a:lnTo>
                    <a:pt x="266" y="619988"/>
                  </a:lnTo>
                  <a:lnTo>
                    <a:pt x="35725" y="658634"/>
                  </a:lnTo>
                  <a:lnTo>
                    <a:pt x="58648" y="663117"/>
                  </a:lnTo>
                  <a:lnTo>
                    <a:pt x="84023" y="662863"/>
                  </a:lnTo>
                  <a:lnTo>
                    <a:pt x="129209" y="658558"/>
                  </a:lnTo>
                  <a:lnTo>
                    <a:pt x="187782" y="651319"/>
                  </a:lnTo>
                  <a:lnTo>
                    <a:pt x="319366" y="632472"/>
                  </a:lnTo>
                  <a:lnTo>
                    <a:pt x="427355" y="615188"/>
                  </a:lnTo>
                  <a:lnTo>
                    <a:pt x="482650" y="599414"/>
                  </a:lnTo>
                  <a:lnTo>
                    <a:pt x="486244" y="595045"/>
                  </a:lnTo>
                  <a:lnTo>
                    <a:pt x="494449" y="585114"/>
                  </a:lnTo>
                  <a:lnTo>
                    <a:pt x="496633" y="572579"/>
                  </a:lnTo>
                  <a:lnTo>
                    <a:pt x="496912" y="571030"/>
                  </a:lnTo>
                  <a:close/>
                </a:path>
                <a:path w="604520" h="663575">
                  <a:moveTo>
                    <a:pt x="546519" y="32334"/>
                  </a:moveTo>
                  <a:lnTo>
                    <a:pt x="543928" y="19253"/>
                  </a:lnTo>
                  <a:lnTo>
                    <a:pt x="543420" y="18516"/>
                  </a:lnTo>
                  <a:lnTo>
                    <a:pt x="536702" y="9029"/>
                  </a:lnTo>
                  <a:lnTo>
                    <a:pt x="528015" y="3822"/>
                  </a:lnTo>
                  <a:lnTo>
                    <a:pt x="528015" y="19481"/>
                  </a:lnTo>
                  <a:lnTo>
                    <a:pt x="528015" y="54241"/>
                  </a:lnTo>
                  <a:lnTo>
                    <a:pt x="463029" y="54241"/>
                  </a:lnTo>
                  <a:lnTo>
                    <a:pt x="463029" y="19481"/>
                  </a:lnTo>
                  <a:lnTo>
                    <a:pt x="475716" y="18516"/>
                  </a:lnTo>
                  <a:lnTo>
                    <a:pt x="515340" y="18516"/>
                  </a:lnTo>
                  <a:lnTo>
                    <a:pt x="528015" y="19481"/>
                  </a:lnTo>
                  <a:lnTo>
                    <a:pt x="528015" y="3822"/>
                  </a:lnTo>
                  <a:lnTo>
                    <a:pt x="525614" y="2374"/>
                  </a:lnTo>
                  <a:lnTo>
                    <a:pt x="511441" y="0"/>
                  </a:lnTo>
                  <a:lnTo>
                    <a:pt x="479615" y="0"/>
                  </a:lnTo>
                  <a:lnTo>
                    <a:pt x="465416" y="2374"/>
                  </a:lnTo>
                  <a:lnTo>
                    <a:pt x="454329" y="9029"/>
                  </a:lnTo>
                  <a:lnTo>
                    <a:pt x="447128" y="19253"/>
                  </a:lnTo>
                  <a:lnTo>
                    <a:pt x="444550" y="32334"/>
                  </a:lnTo>
                  <a:lnTo>
                    <a:pt x="444550" y="72745"/>
                  </a:lnTo>
                  <a:lnTo>
                    <a:pt x="546519" y="72745"/>
                  </a:lnTo>
                  <a:lnTo>
                    <a:pt x="546519" y="54241"/>
                  </a:lnTo>
                  <a:lnTo>
                    <a:pt x="546519" y="32334"/>
                  </a:lnTo>
                  <a:close/>
                </a:path>
                <a:path w="604520" h="663575">
                  <a:moveTo>
                    <a:pt x="604481" y="289725"/>
                  </a:moveTo>
                  <a:lnTo>
                    <a:pt x="588492" y="260451"/>
                  </a:lnTo>
                  <a:lnTo>
                    <a:pt x="594055" y="254215"/>
                  </a:lnTo>
                  <a:lnTo>
                    <a:pt x="594194" y="253873"/>
                  </a:lnTo>
                  <a:lnTo>
                    <a:pt x="597369" y="246405"/>
                  </a:lnTo>
                  <a:lnTo>
                    <a:pt x="597458" y="192989"/>
                  </a:lnTo>
                  <a:lnTo>
                    <a:pt x="592594" y="176504"/>
                  </a:lnTo>
                  <a:lnTo>
                    <a:pt x="586016" y="163347"/>
                  </a:lnTo>
                  <a:lnTo>
                    <a:pt x="586016" y="289725"/>
                  </a:lnTo>
                  <a:lnTo>
                    <a:pt x="586016" y="335356"/>
                  </a:lnTo>
                  <a:lnTo>
                    <a:pt x="586016" y="388645"/>
                  </a:lnTo>
                  <a:lnTo>
                    <a:pt x="586016" y="434251"/>
                  </a:lnTo>
                  <a:lnTo>
                    <a:pt x="584517" y="441007"/>
                  </a:lnTo>
                  <a:lnTo>
                    <a:pt x="580453" y="446532"/>
                  </a:lnTo>
                  <a:lnTo>
                    <a:pt x="574446" y="450253"/>
                  </a:lnTo>
                  <a:lnTo>
                    <a:pt x="567093" y="451612"/>
                  </a:lnTo>
                  <a:lnTo>
                    <a:pt x="423976" y="451612"/>
                  </a:lnTo>
                  <a:lnTo>
                    <a:pt x="416636" y="450253"/>
                  </a:lnTo>
                  <a:lnTo>
                    <a:pt x="410629" y="446532"/>
                  </a:lnTo>
                  <a:lnTo>
                    <a:pt x="406577" y="441007"/>
                  </a:lnTo>
                  <a:lnTo>
                    <a:pt x="405091" y="434251"/>
                  </a:lnTo>
                  <a:lnTo>
                    <a:pt x="405091" y="388645"/>
                  </a:lnTo>
                  <a:lnTo>
                    <a:pt x="406577" y="381863"/>
                  </a:lnTo>
                  <a:lnTo>
                    <a:pt x="410629" y="376313"/>
                  </a:lnTo>
                  <a:lnTo>
                    <a:pt x="416636" y="372554"/>
                  </a:lnTo>
                  <a:lnTo>
                    <a:pt x="423976" y="371182"/>
                  </a:lnTo>
                  <a:lnTo>
                    <a:pt x="567093" y="371182"/>
                  </a:lnTo>
                  <a:lnTo>
                    <a:pt x="574446" y="372554"/>
                  </a:lnTo>
                  <a:lnTo>
                    <a:pt x="580453" y="376313"/>
                  </a:lnTo>
                  <a:lnTo>
                    <a:pt x="584517" y="381863"/>
                  </a:lnTo>
                  <a:lnTo>
                    <a:pt x="586016" y="388645"/>
                  </a:lnTo>
                  <a:lnTo>
                    <a:pt x="586016" y="335356"/>
                  </a:lnTo>
                  <a:lnTo>
                    <a:pt x="584517" y="342112"/>
                  </a:lnTo>
                  <a:lnTo>
                    <a:pt x="580453" y="347649"/>
                  </a:lnTo>
                  <a:lnTo>
                    <a:pt x="574446" y="351383"/>
                  </a:lnTo>
                  <a:lnTo>
                    <a:pt x="567093" y="352755"/>
                  </a:lnTo>
                  <a:lnTo>
                    <a:pt x="423976" y="352755"/>
                  </a:lnTo>
                  <a:lnTo>
                    <a:pt x="416636" y="351383"/>
                  </a:lnTo>
                  <a:lnTo>
                    <a:pt x="410629" y="347649"/>
                  </a:lnTo>
                  <a:lnTo>
                    <a:pt x="406577" y="342112"/>
                  </a:lnTo>
                  <a:lnTo>
                    <a:pt x="405091" y="335356"/>
                  </a:lnTo>
                  <a:lnTo>
                    <a:pt x="405091" y="289725"/>
                  </a:lnTo>
                  <a:lnTo>
                    <a:pt x="406577" y="282968"/>
                  </a:lnTo>
                  <a:lnTo>
                    <a:pt x="410629" y="277456"/>
                  </a:lnTo>
                  <a:lnTo>
                    <a:pt x="416636" y="273723"/>
                  </a:lnTo>
                  <a:lnTo>
                    <a:pt x="423976" y="272351"/>
                  </a:lnTo>
                  <a:lnTo>
                    <a:pt x="567093" y="272351"/>
                  </a:lnTo>
                  <a:lnTo>
                    <a:pt x="574446" y="273723"/>
                  </a:lnTo>
                  <a:lnTo>
                    <a:pt x="580453" y="277456"/>
                  </a:lnTo>
                  <a:lnTo>
                    <a:pt x="584517" y="282968"/>
                  </a:lnTo>
                  <a:lnTo>
                    <a:pt x="586016" y="289725"/>
                  </a:lnTo>
                  <a:lnTo>
                    <a:pt x="586016" y="163347"/>
                  </a:lnTo>
                  <a:lnTo>
                    <a:pt x="580529" y="152374"/>
                  </a:lnTo>
                  <a:lnTo>
                    <a:pt x="579005" y="149745"/>
                  </a:lnTo>
                  <a:lnTo>
                    <a:pt x="579005" y="192989"/>
                  </a:lnTo>
                  <a:lnTo>
                    <a:pt x="579005" y="246405"/>
                  </a:lnTo>
                  <a:lnTo>
                    <a:pt x="571385" y="253873"/>
                  </a:lnTo>
                  <a:lnTo>
                    <a:pt x="419658" y="253873"/>
                  </a:lnTo>
                  <a:lnTo>
                    <a:pt x="412026" y="246405"/>
                  </a:lnTo>
                  <a:lnTo>
                    <a:pt x="412051" y="192989"/>
                  </a:lnTo>
                  <a:lnTo>
                    <a:pt x="418503" y="176999"/>
                  </a:lnTo>
                  <a:lnTo>
                    <a:pt x="432866" y="151091"/>
                  </a:lnTo>
                  <a:lnTo>
                    <a:pt x="449364" y="123609"/>
                  </a:lnTo>
                  <a:lnTo>
                    <a:pt x="462940" y="101739"/>
                  </a:lnTo>
                  <a:lnTo>
                    <a:pt x="528154" y="101739"/>
                  </a:lnTo>
                  <a:lnTo>
                    <a:pt x="543547" y="125844"/>
                  </a:lnTo>
                  <a:lnTo>
                    <a:pt x="560019" y="153619"/>
                  </a:lnTo>
                  <a:lnTo>
                    <a:pt x="573265" y="178269"/>
                  </a:lnTo>
                  <a:lnTo>
                    <a:pt x="579005" y="192989"/>
                  </a:lnTo>
                  <a:lnTo>
                    <a:pt x="579005" y="149745"/>
                  </a:lnTo>
                  <a:lnTo>
                    <a:pt x="565099" y="125755"/>
                  </a:lnTo>
                  <a:lnTo>
                    <a:pt x="550125" y="101739"/>
                  </a:lnTo>
                  <a:lnTo>
                    <a:pt x="561454" y="101739"/>
                  </a:lnTo>
                  <a:lnTo>
                    <a:pt x="565581" y="97612"/>
                  </a:lnTo>
                  <a:lnTo>
                    <a:pt x="565581" y="87401"/>
                  </a:lnTo>
                  <a:lnTo>
                    <a:pt x="561454" y="83273"/>
                  </a:lnTo>
                  <a:lnTo>
                    <a:pt x="537832" y="83273"/>
                  </a:lnTo>
                  <a:lnTo>
                    <a:pt x="537692" y="83032"/>
                  </a:lnTo>
                  <a:lnTo>
                    <a:pt x="537438" y="82664"/>
                  </a:lnTo>
                  <a:lnTo>
                    <a:pt x="537260" y="82486"/>
                  </a:lnTo>
                  <a:lnTo>
                    <a:pt x="536244" y="83273"/>
                  </a:lnTo>
                  <a:lnTo>
                    <a:pt x="453047" y="83273"/>
                  </a:lnTo>
                  <a:lnTo>
                    <a:pt x="452767" y="83096"/>
                  </a:lnTo>
                  <a:lnTo>
                    <a:pt x="452653" y="83273"/>
                  </a:lnTo>
                  <a:lnTo>
                    <a:pt x="429615" y="83273"/>
                  </a:lnTo>
                  <a:lnTo>
                    <a:pt x="425462" y="87401"/>
                  </a:lnTo>
                  <a:lnTo>
                    <a:pt x="425462" y="97612"/>
                  </a:lnTo>
                  <a:lnTo>
                    <a:pt x="429615" y="101739"/>
                  </a:lnTo>
                  <a:lnTo>
                    <a:pt x="441134" y="101739"/>
                  </a:lnTo>
                  <a:lnTo>
                    <a:pt x="420979" y="134772"/>
                  </a:lnTo>
                  <a:lnTo>
                    <a:pt x="406057" y="161048"/>
                  </a:lnTo>
                  <a:lnTo>
                    <a:pt x="396773" y="180479"/>
                  </a:lnTo>
                  <a:lnTo>
                    <a:pt x="393585" y="192989"/>
                  </a:lnTo>
                  <a:lnTo>
                    <a:pt x="393674" y="246405"/>
                  </a:lnTo>
                  <a:lnTo>
                    <a:pt x="397052" y="254215"/>
                  </a:lnTo>
                  <a:lnTo>
                    <a:pt x="402577" y="260451"/>
                  </a:lnTo>
                  <a:lnTo>
                    <a:pt x="395998" y="266052"/>
                  </a:lnTo>
                  <a:lnTo>
                    <a:pt x="390944" y="272986"/>
                  </a:lnTo>
                  <a:lnTo>
                    <a:pt x="387705" y="280962"/>
                  </a:lnTo>
                  <a:lnTo>
                    <a:pt x="386562" y="289725"/>
                  </a:lnTo>
                  <a:lnTo>
                    <a:pt x="386562" y="335356"/>
                  </a:lnTo>
                  <a:lnTo>
                    <a:pt x="387451" y="343077"/>
                  </a:lnTo>
                  <a:lnTo>
                    <a:pt x="389978" y="350189"/>
                  </a:lnTo>
                  <a:lnTo>
                    <a:pt x="393941" y="356552"/>
                  </a:lnTo>
                  <a:lnTo>
                    <a:pt x="399135" y="362000"/>
                  </a:lnTo>
                  <a:lnTo>
                    <a:pt x="393941" y="367449"/>
                  </a:lnTo>
                  <a:lnTo>
                    <a:pt x="389978" y="373811"/>
                  </a:lnTo>
                  <a:lnTo>
                    <a:pt x="387451" y="380923"/>
                  </a:lnTo>
                  <a:lnTo>
                    <a:pt x="386562" y="388645"/>
                  </a:lnTo>
                  <a:lnTo>
                    <a:pt x="386562" y="434251"/>
                  </a:lnTo>
                  <a:lnTo>
                    <a:pt x="389509" y="448195"/>
                  </a:lnTo>
                  <a:lnTo>
                    <a:pt x="397535" y="459587"/>
                  </a:lnTo>
                  <a:lnTo>
                    <a:pt x="409422" y="467283"/>
                  </a:lnTo>
                  <a:lnTo>
                    <a:pt x="423976" y="470103"/>
                  </a:lnTo>
                  <a:lnTo>
                    <a:pt x="567093" y="470103"/>
                  </a:lnTo>
                  <a:lnTo>
                    <a:pt x="581647" y="467283"/>
                  </a:lnTo>
                  <a:lnTo>
                    <a:pt x="593534" y="459587"/>
                  </a:lnTo>
                  <a:lnTo>
                    <a:pt x="599135" y="451612"/>
                  </a:lnTo>
                  <a:lnTo>
                    <a:pt x="601548" y="448195"/>
                  </a:lnTo>
                  <a:lnTo>
                    <a:pt x="604481" y="434251"/>
                  </a:lnTo>
                  <a:lnTo>
                    <a:pt x="604481" y="388645"/>
                  </a:lnTo>
                  <a:lnTo>
                    <a:pt x="603592" y="380923"/>
                  </a:lnTo>
                  <a:lnTo>
                    <a:pt x="601040" y="373811"/>
                  </a:lnTo>
                  <a:lnTo>
                    <a:pt x="599401" y="371182"/>
                  </a:lnTo>
                  <a:lnTo>
                    <a:pt x="597077" y="367449"/>
                  </a:lnTo>
                  <a:lnTo>
                    <a:pt x="591908" y="362000"/>
                  </a:lnTo>
                  <a:lnTo>
                    <a:pt x="597077" y="356552"/>
                  </a:lnTo>
                  <a:lnTo>
                    <a:pt x="599440" y="352755"/>
                  </a:lnTo>
                  <a:lnTo>
                    <a:pt x="601040" y="350189"/>
                  </a:lnTo>
                  <a:lnTo>
                    <a:pt x="603592" y="343077"/>
                  </a:lnTo>
                  <a:lnTo>
                    <a:pt x="604481" y="335356"/>
                  </a:lnTo>
                  <a:lnTo>
                    <a:pt x="604481" y="289725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51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3897118" y="9685249"/>
              <a:ext cx="187477" cy="266259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2212520" y="9306093"/>
              <a:ext cx="972185" cy="972185"/>
            </a:xfrm>
            <a:custGeom>
              <a:avLst/>
              <a:gdLst/>
              <a:ahLst/>
              <a:cxnLst/>
              <a:rect l="l" t="t" r="r" b="b"/>
              <a:pathLst>
                <a:path w="972185" h="972184">
                  <a:moveTo>
                    <a:pt x="939606" y="0"/>
                  </a:moveTo>
                  <a:lnTo>
                    <a:pt x="32418" y="0"/>
                  </a:lnTo>
                  <a:lnTo>
                    <a:pt x="19799" y="2549"/>
                  </a:lnTo>
                  <a:lnTo>
                    <a:pt x="9495" y="9497"/>
                  </a:lnTo>
                  <a:lnTo>
                    <a:pt x="2547" y="19791"/>
                  </a:lnTo>
                  <a:lnTo>
                    <a:pt x="0" y="32378"/>
                  </a:lnTo>
                  <a:lnTo>
                    <a:pt x="0" y="939610"/>
                  </a:lnTo>
                  <a:lnTo>
                    <a:pt x="2547" y="952206"/>
                  </a:lnTo>
                  <a:lnTo>
                    <a:pt x="9495" y="962502"/>
                  </a:lnTo>
                  <a:lnTo>
                    <a:pt x="19799" y="969450"/>
                  </a:lnTo>
                  <a:lnTo>
                    <a:pt x="32418" y="971999"/>
                  </a:lnTo>
                  <a:lnTo>
                    <a:pt x="939606" y="971999"/>
                  </a:lnTo>
                  <a:lnTo>
                    <a:pt x="952208" y="969450"/>
                  </a:lnTo>
                  <a:lnTo>
                    <a:pt x="962504" y="962502"/>
                  </a:lnTo>
                  <a:lnTo>
                    <a:pt x="969449" y="952206"/>
                  </a:lnTo>
                  <a:lnTo>
                    <a:pt x="971997" y="939610"/>
                  </a:lnTo>
                  <a:lnTo>
                    <a:pt x="971997" y="32378"/>
                  </a:lnTo>
                  <a:lnTo>
                    <a:pt x="969449" y="19791"/>
                  </a:lnTo>
                  <a:lnTo>
                    <a:pt x="962504" y="9497"/>
                  </a:lnTo>
                  <a:lnTo>
                    <a:pt x="952208" y="2549"/>
                  </a:lnTo>
                  <a:lnTo>
                    <a:pt x="939606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158530" y="9252086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4">
                  <a:moveTo>
                    <a:pt x="800277" y="463981"/>
                  </a:moveTo>
                  <a:lnTo>
                    <a:pt x="796163" y="443661"/>
                  </a:lnTo>
                  <a:lnTo>
                    <a:pt x="784936" y="427050"/>
                  </a:lnTo>
                  <a:lnTo>
                    <a:pt x="768311" y="415848"/>
                  </a:lnTo>
                  <a:lnTo>
                    <a:pt x="747966" y="411746"/>
                  </a:lnTo>
                  <a:lnTo>
                    <a:pt x="672604" y="411746"/>
                  </a:lnTo>
                  <a:lnTo>
                    <a:pt x="672604" y="383794"/>
                  </a:lnTo>
                  <a:lnTo>
                    <a:pt x="667905" y="360540"/>
                  </a:lnTo>
                  <a:lnTo>
                    <a:pt x="667486" y="359918"/>
                  </a:lnTo>
                  <a:lnTo>
                    <a:pt x="655104" y="341541"/>
                  </a:lnTo>
                  <a:lnTo>
                    <a:pt x="636752" y="329171"/>
                  </a:lnTo>
                  <a:lnTo>
                    <a:pt x="636752" y="383794"/>
                  </a:lnTo>
                  <a:lnTo>
                    <a:pt x="636752" y="411746"/>
                  </a:lnTo>
                  <a:lnTo>
                    <a:pt x="633044" y="411746"/>
                  </a:lnTo>
                  <a:lnTo>
                    <a:pt x="633044" y="540778"/>
                  </a:lnTo>
                  <a:lnTo>
                    <a:pt x="633044" y="602272"/>
                  </a:lnTo>
                  <a:lnTo>
                    <a:pt x="570750" y="602272"/>
                  </a:lnTo>
                  <a:lnTo>
                    <a:pt x="570750" y="664654"/>
                  </a:lnTo>
                  <a:lnTo>
                    <a:pt x="509257" y="664654"/>
                  </a:lnTo>
                  <a:lnTo>
                    <a:pt x="509257" y="602272"/>
                  </a:lnTo>
                  <a:lnTo>
                    <a:pt x="446900" y="602272"/>
                  </a:lnTo>
                  <a:lnTo>
                    <a:pt x="446900" y="540778"/>
                  </a:lnTo>
                  <a:lnTo>
                    <a:pt x="509257" y="540778"/>
                  </a:lnTo>
                  <a:lnTo>
                    <a:pt x="509257" y="478472"/>
                  </a:lnTo>
                  <a:lnTo>
                    <a:pt x="570750" y="478472"/>
                  </a:lnTo>
                  <a:lnTo>
                    <a:pt x="570750" y="540778"/>
                  </a:lnTo>
                  <a:lnTo>
                    <a:pt x="633044" y="540778"/>
                  </a:lnTo>
                  <a:lnTo>
                    <a:pt x="633044" y="411746"/>
                  </a:lnTo>
                  <a:lnTo>
                    <a:pt x="443217" y="411746"/>
                  </a:lnTo>
                  <a:lnTo>
                    <a:pt x="443217" y="383794"/>
                  </a:lnTo>
                  <a:lnTo>
                    <a:pt x="445096" y="374497"/>
                  </a:lnTo>
                  <a:lnTo>
                    <a:pt x="450215" y="366915"/>
                  </a:lnTo>
                  <a:lnTo>
                    <a:pt x="457796" y="361797"/>
                  </a:lnTo>
                  <a:lnTo>
                    <a:pt x="467080" y="359918"/>
                  </a:lnTo>
                  <a:lnTo>
                    <a:pt x="612825" y="359918"/>
                  </a:lnTo>
                  <a:lnTo>
                    <a:pt x="622122" y="361797"/>
                  </a:lnTo>
                  <a:lnTo>
                    <a:pt x="629729" y="366915"/>
                  </a:lnTo>
                  <a:lnTo>
                    <a:pt x="634873" y="374497"/>
                  </a:lnTo>
                  <a:lnTo>
                    <a:pt x="636752" y="383794"/>
                  </a:lnTo>
                  <a:lnTo>
                    <a:pt x="636752" y="329171"/>
                  </a:lnTo>
                  <a:lnTo>
                    <a:pt x="636104" y="328726"/>
                  </a:lnTo>
                  <a:lnTo>
                    <a:pt x="612825" y="324015"/>
                  </a:lnTo>
                  <a:lnTo>
                    <a:pt x="467080" y="324015"/>
                  </a:lnTo>
                  <a:lnTo>
                    <a:pt x="443852" y="328726"/>
                  </a:lnTo>
                  <a:lnTo>
                    <a:pt x="424891" y="341541"/>
                  </a:lnTo>
                  <a:lnTo>
                    <a:pt x="412089" y="360540"/>
                  </a:lnTo>
                  <a:lnTo>
                    <a:pt x="407403" y="383794"/>
                  </a:lnTo>
                  <a:lnTo>
                    <a:pt x="407403" y="411746"/>
                  </a:lnTo>
                  <a:lnTo>
                    <a:pt x="331952" y="411746"/>
                  </a:lnTo>
                  <a:lnTo>
                    <a:pt x="311607" y="415848"/>
                  </a:lnTo>
                  <a:lnTo>
                    <a:pt x="295008" y="427050"/>
                  </a:lnTo>
                  <a:lnTo>
                    <a:pt x="283806" y="443661"/>
                  </a:lnTo>
                  <a:lnTo>
                    <a:pt x="279704" y="463981"/>
                  </a:lnTo>
                  <a:lnTo>
                    <a:pt x="279704" y="690397"/>
                  </a:lnTo>
                  <a:lnTo>
                    <a:pt x="283806" y="710755"/>
                  </a:lnTo>
                  <a:lnTo>
                    <a:pt x="295008" y="727367"/>
                  </a:lnTo>
                  <a:lnTo>
                    <a:pt x="311607" y="738568"/>
                  </a:lnTo>
                  <a:lnTo>
                    <a:pt x="331952" y="742670"/>
                  </a:lnTo>
                  <a:lnTo>
                    <a:pt x="747966" y="742670"/>
                  </a:lnTo>
                  <a:lnTo>
                    <a:pt x="768311" y="738568"/>
                  </a:lnTo>
                  <a:lnTo>
                    <a:pt x="784936" y="727367"/>
                  </a:lnTo>
                  <a:lnTo>
                    <a:pt x="796163" y="710755"/>
                  </a:lnTo>
                  <a:lnTo>
                    <a:pt x="800277" y="690397"/>
                  </a:lnTo>
                  <a:lnTo>
                    <a:pt x="800277" y="664654"/>
                  </a:lnTo>
                  <a:lnTo>
                    <a:pt x="800277" y="478472"/>
                  </a:lnTo>
                  <a:lnTo>
                    <a:pt x="800277" y="463981"/>
                  </a:lnTo>
                  <a:close/>
                </a:path>
                <a:path w="1080135" h="1080134">
                  <a:moveTo>
                    <a:pt x="1080008" y="86385"/>
                  </a:moveTo>
                  <a:lnTo>
                    <a:pt x="1073454" y="54013"/>
                  </a:lnTo>
                  <a:lnTo>
                    <a:pt x="1073213" y="52768"/>
                  </a:lnTo>
                  <a:lnTo>
                    <a:pt x="1054684" y="25311"/>
                  </a:lnTo>
                  <a:lnTo>
                    <a:pt x="1027226" y="6794"/>
                  </a:lnTo>
                  <a:lnTo>
                    <a:pt x="1026007" y="6553"/>
                  </a:lnTo>
                  <a:lnTo>
                    <a:pt x="1026007" y="86385"/>
                  </a:lnTo>
                  <a:lnTo>
                    <a:pt x="1026007" y="993622"/>
                  </a:lnTo>
                  <a:lnTo>
                    <a:pt x="1023454" y="1006221"/>
                  </a:lnTo>
                  <a:lnTo>
                    <a:pt x="1016508" y="1016520"/>
                  </a:lnTo>
                  <a:lnTo>
                    <a:pt x="1006195" y="1023467"/>
                  </a:lnTo>
                  <a:lnTo>
                    <a:pt x="993597" y="1026007"/>
                  </a:lnTo>
                  <a:lnTo>
                    <a:pt x="86398" y="1026007"/>
                  </a:lnTo>
                  <a:lnTo>
                    <a:pt x="73799" y="1023467"/>
                  </a:lnTo>
                  <a:lnTo>
                    <a:pt x="63500" y="1016520"/>
                  </a:lnTo>
                  <a:lnTo>
                    <a:pt x="56553" y="1006221"/>
                  </a:lnTo>
                  <a:lnTo>
                    <a:pt x="54013" y="993622"/>
                  </a:lnTo>
                  <a:lnTo>
                    <a:pt x="54013" y="86385"/>
                  </a:lnTo>
                  <a:lnTo>
                    <a:pt x="56553" y="73799"/>
                  </a:lnTo>
                  <a:lnTo>
                    <a:pt x="63500" y="63512"/>
                  </a:lnTo>
                  <a:lnTo>
                    <a:pt x="73799" y="56565"/>
                  </a:lnTo>
                  <a:lnTo>
                    <a:pt x="86398" y="54013"/>
                  </a:lnTo>
                  <a:lnTo>
                    <a:pt x="993597" y="54013"/>
                  </a:lnTo>
                  <a:lnTo>
                    <a:pt x="1006195" y="56565"/>
                  </a:lnTo>
                  <a:lnTo>
                    <a:pt x="1016508" y="63512"/>
                  </a:lnTo>
                  <a:lnTo>
                    <a:pt x="1023454" y="73799"/>
                  </a:lnTo>
                  <a:lnTo>
                    <a:pt x="1026007" y="86385"/>
                  </a:lnTo>
                  <a:lnTo>
                    <a:pt x="1026007" y="6553"/>
                  </a:lnTo>
                  <a:lnTo>
                    <a:pt x="993597" y="0"/>
                  </a:lnTo>
                  <a:lnTo>
                    <a:pt x="86398" y="0"/>
                  </a:lnTo>
                  <a:lnTo>
                    <a:pt x="52781" y="6794"/>
                  </a:lnTo>
                  <a:lnTo>
                    <a:pt x="25311" y="25311"/>
                  </a:lnTo>
                  <a:lnTo>
                    <a:pt x="6794" y="52768"/>
                  </a:lnTo>
                  <a:lnTo>
                    <a:pt x="0" y="86385"/>
                  </a:lnTo>
                  <a:lnTo>
                    <a:pt x="0" y="993622"/>
                  </a:lnTo>
                  <a:lnTo>
                    <a:pt x="6794" y="1027252"/>
                  </a:lnTo>
                  <a:lnTo>
                    <a:pt x="25311" y="1054709"/>
                  </a:lnTo>
                  <a:lnTo>
                    <a:pt x="52781" y="1073213"/>
                  </a:lnTo>
                  <a:lnTo>
                    <a:pt x="86398" y="1080008"/>
                  </a:lnTo>
                  <a:lnTo>
                    <a:pt x="993597" y="1080008"/>
                  </a:lnTo>
                  <a:lnTo>
                    <a:pt x="1027226" y="1073213"/>
                  </a:lnTo>
                  <a:lnTo>
                    <a:pt x="1054684" y="1054709"/>
                  </a:lnTo>
                  <a:lnTo>
                    <a:pt x="1073213" y="1027252"/>
                  </a:lnTo>
                  <a:lnTo>
                    <a:pt x="1073454" y="1026007"/>
                  </a:lnTo>
                  <a:lnTo>
                    <a:pt x="1080008" y="993622"/>
                  </a:lnTo>
                  <a:lnTo>
                    <a:pt x="1080008" y="86385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773398" y="9308728"/>
              <a:ext cx="976068" cy="976096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718196" y="9252539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4">
                  <a:moveTo>
                    <a:pt x="993628" y="0"/>
                  </a:moveTo>
                  <a:lnTo>
                    <a:pt x="86399" y="0"/>
                  </a:lnTo>
                  <a:lnTo>
                    <a:pt x="52773" y="6791"/>
                  </a:lnTo>
                  <a:lnTo>
                    <a:pt x="25309" y="25309"/>
                  </a:lnTo>
                  <a:lnTo>
                    <a:pt x="6791" y="52772"/>
                  </a:lnTo>
                  <a:lnTo>
                    <a:pt x="0" y="86396"/>
                  </a:lnTo>
                  <a:lnTo>
                    <a:pt x="0" y="993599"/>
                  </a:lnTo>
                  <a:lnTo>
                    <a:pt x="6791" y="1027226"/>
                  </a:lnTo>
                  <a:lnTo>
                    <a:pt x="25309" y="1054690"/>
                  </a:lnTo>
                  <a:lnTo>
                    <a:pt x="52773" y="1073209"/>
                  </a:lnTo>
                  <a:lnTo>
                    <a:pt x="86399" y="1080000"/>
                  </a:lnTo>
                  <a:lnTo>
                    <a:pt x="993628" y="1080000"/>
                  </a:lnTo>
                  <a:lnTo>
                    <a:pt x="1027243" y="1073209"/>
                  </a:lnTo>
                  <a:lnTo>
                    <a:pt x="1054697" y="1054690"/>
                  </a:lnTo>
                  <a:lnTo>
                    <a:pt x="1073211" y="1027226"/>
                  </a:lnTo>
                  <a:lnTo>
                    <a:pt x="1073457" y="1026007"/>
                  </a:lnTo>
                  <a:lnTo>
                    <a:pt x="86399" y="1026007"/>
                  </a:lnTo>
                  <a:lnTo>
                    <a:pt x="73797" y="1023457"/>
                  </a:lnTo>
                  <a:lnTo>
                    <a:pt x="63500" y="1016506"/>
                  </a:lnTo>
                  <a:lnTo>
                    <a:pt x="56554" y="1006204"/>
                  </a:lnTo>
                  <a:lnTo>
                    <a:pt x="54006" y="993599"/>
                  </a:lnTo>
                  <a:lnTo>
                    <a:pt x="54006" y="86396"/>
                  </a:lnTo>
                  <a:lnTo>
                    <a:pt x="56554" y="73796"/>
                  </a:lnTo>
                  <a:lnTo>
                    <a:pt x="63500" y="63500"/>
                  </a:lnTo>
                  <a:lnTo>
                    <a:pt x="73797" y="56554"/>
                  </a:lnTo>
                  <a:lnTo>
                    <a:pt x="86399" y="54006"/>
                  </a:lnTo>
                  <a:lnTo>
                    <a:pt x="1073460" y="54006"/>
                  </a:lnTo>
                  <a:lnTo>
                    <a:pt x="1073211" y="52772"/>
                  </a:lnTo>
                  <a:lnTo>
                    <a:pt x="1054697" y="25309"/>
                  </a:lnTo>
                  <a:lnTo>
                    <a:pt x="1027243" y="6791"/>
                  </a:lnTo>
                  <a:lnTo>
                    <a:pt x="993628" y="0"/>
                  </a:lnTo>
                  <a:close/>
                </a:path>
                <a:path w="1080135" h="1080134">
                  <a:moveTo>
                    <a:pt x="1073460" y="54006"/>
                  </a:moveTo>
                  <a:lnTo>
                    <a:pt x="993628" y="54006"/>
                  </a:lnTo>
                  <a:lnTo>
                    <a:pt x="1006214" y="56554"/>
                  </a:lnTo>
                  <a:lnTo>
                    <a:pt x="1016517" y="63500"/>
                  </a:lnTo>
                  <a:lnTo>
                    <a:pt x="1023477" y="73796"/>
                  </a:lnTo>
                  <a:lnTo>
                    <a:pt x="1026033" y="86396"/>
                  </a:lnTo>
                  <a:lnTo>
                    <a:pt x="1026033" y="993599"/>
                  </a:lnTo>
                  <a:lnTo>
                    <a:pt x="1023477" y="1006204"/>
                  </a:lnTo>
                  <a:lnTo>
                    <a:pt x="1016517" y="1016506"/>
                  </a:lnTo>
                  <a:lnTo>
                    <a:pt x="1006214" y="1023457"/>
                  </a:lnTo>
                  <a:lnTo>
                    <a:pt x="993628" y="1026007"/>
                  </a:lnTo>
                  <a:lnTo>
                    <a:pt x="1073457" y="1026007"/>
                  </a:lnTo>
                  <a:lnTo>
                    <a:pt x="1080000" y="993599"/>
                  </a:lnTo>
                  <a:lnTo>
                    <a:pt x="1080000" y="86396"/>
                  </a:lnTo>
                  <a:lnTo>
                    <a:pt x="1073460" y="54006"/>
                  </a:lnTo>
                  <a:close/>
                </a:path>
              </a:pathLst>
            </a:custGeom>
            <a:solidFill>
              <a:srgbClr val="85848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6" name="object 56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5072832" y="9280054"/>
              <a:ext cx="1015476" cy="1015480"/>
            </a:xfrm>
            <a:prstGeom prst="rect">
              <a:avLst/>
            </a:prstGeom>
          </p:spPr>
        </p:pic>
        <p:sp>
          <p:nvSpPr>
            <p:cNvPr id="57" name="object 57"/>
            <p:cNvSpPr/>
            <p:nvPr/>
          </p:nvSpPr>
          <p:spPr>
            <a:xfrm>
              <a:off x="5038265" y="9251453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4">
                  <a:moveTo>
                    <a:pt x="993603" y="0"/>
                  </a:moveTo>
                  <a:lnTo>
                    <a:pt x="86399" y="0"/>
                  </a:lnTo>
                  <a:lnTo>
                    <a:pt x="52772" y="6790"/>
                  </a:lnTo>
                  <a:lnTo>
                    <a:pt x="25309" y="25307"/>
                  </a:lnTo>
                  <a:lnTo>
                    <a:pt x="6791" y="52765"/>
                  </a:lnTo>
                  <a:lnTo>
                    <a:pt x="0" y="86381"/>
                  </a:lnTo>
                  <a:lnTo>
                    <a:pt x="0" y="993613"/>
                  </a:lnTo>
                  <a:lnTo>
                    <a:pt x="6791" y="1027243"/>
                  </a:lnTo>
                  <a:lnTo>
                    <a:pt x="25309" y="1054701"/>
                  </a:lnTo>
                  <a:lnTo>
                    <a:pt x="52772" y="1073212"/>
                  </a:lnTo>
                  <a:lnTo>
                    <a:pt x="86399" y="1080000"/>
                  </a:lnTo>
                  <a:lnTo>
                    <a:pt x="993603" y="1080000"/>
                  </a:lnTo>
                  <a:lnTo>
                    <a:pt x="1027223" y="1073212"/>
                  </a:lnTo>
                  <a:lnTo>
                    <a:pt x="1054687" y="1054701"/>
                  </a:lnTo>
                  <a:lnTo>
                    <a:pt x="1073209" y="1027243"/>
                  </a:lnTo>
                  <a:lnTo>
                    <a:pt x="1073460" y="1026003"/>
                  </a:lnTo>
                  <a:lnTo>
                    <a:pt x="86399" y="1026003"/>
                  </a:lnTo>
                  <a:lnTo>
                    <a:pt x="73797" y="1023454"/>
                  </a:lnTo>
                  <a:lnTo>
                    <a:pt x="63500" y="1016506"/>
                  </a:lnTo>
                  <a:lnTo>
                    <a:pt x="56554" y="1006209"/>
                  </a:lnTo>
                  <a:lnTo>
                    <a:pt x="54006" y="993613"/>
                  </a:lnTo>
                  <a:lnTo>
                    <a:pt x="54006" y="86381"/>
                  </a:lnTo>
                  <a:lnTo>
                    <a:pt x="56554" y="73796"/>
                  </a:lnTo>
                  <a:lnTo>
                    <a:pt x="63500" y="63503"/>
                  </a:lnTo>
                  <a:lnTo>
                    <a:pt x="73797" y="56556"/>
                  </a:lnTo>
                  <a:lnTo>
                    <a:pt x="86399" y="54006"/>
                  </a:lnTo>
                  <a:lnTo>
                    <a:pt x="1073460" y="54006"/>
                  </a:lnTo>
                  <a:lnTo>
                    <a:pt x="1073209" y="52765"/>
                  </a:lnTo>
                  <a:lnTo>
                    <a:pt x="1054687" y="25307"/>
                  </a:lnTo>
                  <a:lnTo>
                    <a:pt x="1027223" y="6790"/>
                  </a:lnTo>
                  <a:lnTo>
                    <a:pt x="993603" y="0"/>
                  </a:lnTo>
                  <a:close/>
                </a:path>
                <a:path w="1080135" h="1080134">
                  <a:moveTo>
                    <a:pt x="1073460" y="54006"/>
                  </a:moveTo>
                  <a:lnTo>
                    <a:pt x="993603" y="54006"/>
                  </a:lnTo>
                  <a:lnTo>
                    <a:pt x="1006200" y="56556"/>
                  </a:lnTo>
                  <a:lnTo>
                    <a:pt x="1016501" y="63503"/>
                  </a:lnTo>
                  <a:lnTo>
                    <a:pt x="1023454" y="73796"/>
                  </a:lnTo>
                  <a:lnTo>
                    <a:pt x="1026006" y="86381"/>
                  </a:lnTo>
                  <a:lnTo>
                    <a:pt x="1026006" y="993613"/>
                  </a:lnTo>
                  <a:lnTo>
                    <a:pt x="1023454" y="1006209"/>
                  </a:lnTo>
                  <a:lnTo>
                    <a:pt x="1016501" y="1016506"/>
                  </a:lnTo>
                  <a:lnTo>
                    <a:pt x="1006200" y="1023454"/>
                  </a:lnTo>
                  <a:lnTo>
                    <a:pt x="993603" y="1026003"/>
                  </a:lnTo>
                  <a:lnTo>
                    <a:pt x="1073460" y="1026003"/>
                  </a:lnTo>
                  <a:lnTo>
                    <a:pt x="1080002" y="993613"/>
                  </a:lnTo>
                  <a:lnTo>
                    <a:pt x="1080002" y="86381"/>
                  </a:lnTo>
                  <a:lnTo>
                    <a:pt x="1073460" y="54006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7147948" y="3553646"/>
              <a:ext cx="5919388" cy="6706798"/>
            </a:xfrm>
            <a:prstGeom prst="rect">
              <a:avLst/>
            </a:prstGeom>
          </p:spPr>
        </p:pic>
        <p:sp>
          <p:nvSpPr>
            <p:cNvPr id="59" name="object 59"/>
            <p:cNvSpPr/>
            <p:nvPr/>
          </p:nvSpPr>
          <p:spPr>
            <a:xfrm>
              <a:off x="3629326" y="4957866"/>
              <a:ext cx="1020444" cy="1020444"/>
            </a:xfrm>
            <a:custGeom>
              <a:avLst/>
              <a:gdLst/>
              <a:ahLst/>
              <a:cxnLst/>
              <a:rect l="l" t="t" r="r" b="b"/>
              <a:pathLst>
                <a:path w="1020445" h="1020445">
                  <a:moveTo>
                    <a:pt x="985917" y="0"/>
                  </a:moveTo>
                  <a:lnTo>
                    <a:pt x="34015" y="0"/>
                  </a:lnTo>
                  <a:lnTo>
                    <a:pt x="20775" y="2675"/>
                  </a:lnTo>
                  <a:lnTo>
                    <a:pt x="9963" y="9964"/>
                  </a:lnTo>
                  <a:lnTo>
                    <a:pt x="2673" y="20765"/>
                  </a:lnTo>
                  <a:lnTo>
                    <a:pt x="0" y="33972"/>
                  </a:lnTo>
                  <a:lnTo>
                    <a:pt x="0" y="985917"/>
                  </a:lnTo>
                  <a:lnTo>
                    <a:pt x="2673" y="999134"/>
                  </a:lnTo>
                  <a:lnTo>
                    <a:pt x="9963" y="1009939"/>
                  </a:lnTo>
                  <a:lnTo>
                    <a:pt x="20775" y="1017230"/>
                  </a:lnTo>
                  <a:lnTo>
                    <a:pt x="34015" y="1019905"/>
                  </a:lnTo>
                  <a:lnTo>
                    <a:pt x="985917" y="1019905"/>
                  </a:lnTo>
                  <a:lnTo>
                    <a:pt x="999140" y="1017230"/>
                  </a:lnTo>
                  <a:lnTo>
                    <a:pt x="1009944" y="1009939"/>
                  </a:lnTo>
                  <a:lnTo>
                    <a:pt x="1017232" y="999134"/>
                  </a:lnTo>
                  <a:lnTo>
                    <a:pt x="1019905" y="985917"/>
                  </a:lnTo>
                  <a:lnTo>
                    <a:pt x="1019905" y="33972"/>
                  </a:lnTo>
                  <a:lnTo>
                    <a:pt x="1017232" y="20765"/>
                  </a:lnTo>
                  <a:lnTo>
                    <a:pt x="1009944" y="9964"/>
                  </a:lnTo>
                  <a:lnTo>
                    <a:pt x="999140" y="2675"/>
                  </a:lnTo>
                  <a:lnTo>
                    <a:pt x="98591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3669883" y="5240498"/>
              <a:ext cx="978221" cy="567201"/>
            </a:xfrm>
            <a:prstGeom prst="rect">
              <a:avLst/>
            </a:prstGeom>
          </p:spPr>
        </p:pic>
        <p:sp>
          <p:nvSpPr>
            <p:cNvPr id="61" name="object 61"/>
            <p:cNvSpPr/>
            <p:nvPr/>
          </p:nvSpPr>
          <p:spPr>
            <a:xfrm>
              <a:off x="3598736" y="4930883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5">
                  <a:moveTo>
                    <a:pt x="993603" y="0"/>
                  </a:moveTo>
                  <a:lnTo>
                    <a:pt x="86399" y="0"/>
                  </a:lnTo>
                  <a:lnTo>
                    <a:pt x="52772" y="6790"/>
                  </a:lnTo>
                  <a:lnTo>
                    <a:pt x="25309" y="25307"/>
                  </a:lnTo>
                  <a:lnTo>
                    <a:pt x="6791" y="52766"/>
                  </a:lnTo>
                  <a:lnTo>
                    <a:pt x="0" y="86382"/>
                  </a:lnTo>
                  <a:lnTo>
                    <a:pt x="0" y="993614"/>
                  </a:lnTo>
                  <a:lnTo>
                    <a:pt x="6791" y="1027243"/>
                  </a:lnTo>
                  <a:lnTo>
                    <a:pt x="25309" y="1054701"/>
                  </a:lnTo>
                  <a:lnTo>
                    <a:pt x="52772" y="1073212"/>
                  </a:lnTo>
                  <a:lnTo>
                    <a:pt x="86399" y="1080000"/>
                  </a:lnTo>
                  <a:lnTo>
                    <a:pt x="993603" y="1080000"/>
                  </a:lnTo>
                  <a:lnTo>
                    <a:pt x="1027223" y="1073212"/>
                  </a:lnTo>
                  <a:lnTo>
                    <a:pt x="1054687" y="1054701"/>
                  </a:lnTo>
                  <a:lnTo>
                    <a:pt x="1073209" y="1027243"/>
                  </a:lnTo>
                  <a:lnTo>
                    <a:pt x="1073460" y="1026003"/>
                  </a:lnTo>
                  <a:lnTo>
                    <a:pt x="86399" y="1026003"/>
                  </a:lnTo>
                  <a:lnTo>
                    <a:pt x="73797" y="1023454"/>
                  </a:lnTo>
                  <a:lnTo>
                    <a:pt x="63500" y="1016506"/>
                  </a:lnTo>
                  <a:lnTo>
                    <a:pt x="56554" y="1006209"/>
                  </a:lnTo>
                  <a:lnTo>
                    <a:pt x="54006" y="993614"/>
                  </a:lnTo>
                  <a:lnTo>
                    <a:pt x="54006" y="86382"/>
                  </a:lnTo>
                  <a:lnTo>
                    <a:pt x="56554" y="73797"/>
                  </a:lnTo>
                  <a:lnTo>
                    <a:pt x="63500" y="63504"/>
                  </a:lnTo>
                  <a:lnTo>
                    <a:pt x="73797" y="56557"/>
                  </a:lnTo>
                  <a:lnTo>
                    <a:pt x="86399" y="54008"/>
                  </a:lnTo>
                  <a:lnTo>
                    <a:pt x="1073460" y="54008"/>
                  </a:lnTo>
                  <a:lnTo>
                    <a:pt x="1073209" y="52766"/>
                  </a:lnTo>
                  <a:lnTo>
                    <a:pt x="1054687" y="25307"/>
                  </a:lnTo>
                  <a:lnTo>
                    <a:pt x="1027223" y="6790"/>
                  </a:lnTo>
                  <a:lnTo>
                    <a:pt x="993603" y="0"/>
                  </a:lnTo>
                  <a:close/>
                </a:path>
                <a:path w="1080135" h="1080135">
                  <a:moveTo>
                    <a:pt x="1073460" y="54008"/>
                  </a:moveTo>
                  <a:lnTo>
                    <a:pt x="993603" y="54008"/>
                  </a:lnTo>
                  <a:lnTo>
                    <a:pt x="1006200" y="56557"/>
                  </a:lnTo>
                  <a:lnTo>
                    <a:pt x="1016501" y="63504"/>
                  </a:lnTo>
                  <a:lnTo>
                    <a:pt x="1023454" y="73797"/>
                  </a:lnTo>
                  <a:lnTo>
                    <a:pt x="1026006" y="86382"/>
                  </a:lnTo>
                  <a:lnTo>
                    <a:pt x="1026006" y="993614"/>
                  </a:lnTo>
                  <a:lnTo>
                    <a:pt x="1023454" y="1006209"/>
                  </a:lnTo>
                  <a:lnTo>
                    <a:pt x="1016501" y="1016506"/>
                  </a:lnTo>
                  <a:lnTo>
                    <a:pt x="1006200" y="1023454"/>
                  </a:lnTo>
                  <a:lnTo>
                    <a:pt x="993603" y="1026003"/>
                  </a:lnTo>
                  <a:lnTo>
                    <a:pt x="1073460" y="1026003"/>
                  </a:lnTo>
                  <a:lnTo>
                    <a:pt x="1080002" y="993614"/>
                  </a:lnTo>
                  <a:lnTo>
                    <a:pt x="1080002" y="86382"/>
                  </a:lnTo>
                  <a:lnTo>
                    <a:pt x="1073460" y="54008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2" name="object 62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458748" y="0"/>
              <a:ext cx="1883761" cy="1877745"/>
            </a:xfrm>
            <a:prstGeom prst="rect">
              <a:avLst/>
            </a:prstGeom>
          </p:spPr>
        </p:pic>
      </p:grpSp>
      <p:sp>
        <p:nvSpPr>
          <p:cNvPr id="63" name="object 63"/>
          <p:cNvSpPr txBox="1"/>
          <p:nvPr/>
        </p:nvSpPr>
        <p:spPr>
          <a:xfrm>
            <a:off x="704134" y="2065300"/>
            <a:ext cx="5299710" cy="2195195"/>
          </a:xfrm>
          <a:prstGeom prst="rect">
            <a:avLst/>
          </a:prstGeom>
        </p:spPr>
        <p:txBody>
          <a:bodyPr vert="horz" wrap="square" lIns="0" tIns="162560" rIns="0" bIns="0" rtlCol="0">
            <a:spAutoFit/>
          </a:bodyPr>
          <a:lstStyle/>
          <a:p>
            <a:pPr marL="544195">
              <a:lnSpc>
                <a:spcPct val="100000"/>
              </a:lnSpc>
              <a:spcBef>
                <a:spcPts val="1280"/>
              </a:spcBef>
            </a:pPr>
            <a:r>
              <a:rPr sz="1700" b="1" spc="-5" dirty="0">
                <a:solidFill>
                  <a:srgbClr val="DA8428"/>
                </a:solidFill>
                <a:latin typeface="Tahoma"/>
                <a:cs typeface="Tahoma"/>
              </a:rPr>
              <a:t>НАВОДНЕНИЕ</a:t>
            </a:r>
            <a:r>
              <a:rPr sz="1700" b="1" spc="10" dirty="0">
                <a:solidFill>
                  <a:srgbClr val="DA8428"/>
                </a:solidFill>
                <a:latin typeface="Tahoma"/>
                <a:cs typeface="Tahoma"/>
              </a:rPr>
              <a:t> </a:t>
            </a:r>
            <a:r>
              <a:rPr sz="1700" b="1" spc="-5" dirty="0">
                <a:solidFill>
                  <a:srgbClr val="DA8428"/>
                </a:solidFill>
                <a:latin typeface="Tahoma"/>
                <a:cs typeface="Tahoma"/>
              </a:rPr>
              <a:t>(ПОРЯДОК</a:t>
            </a:r>
            <a:r>
              <a:rPr sz="1700" b="1" spc="10" dirty="0">
                <a:solidFill>
                  <a:srgbClr val="DA8428"/>
                </a:solidFill>
                <a:latin typeface="Tahoma"/>
                <a:cs typeface="Tahoma"/>
              </a:rPr>
              <a:t> </a:t>
            </a:r>
            <a:r>
              <a:rPr sz="1700" b="1" spc="-5" dirty="0">
                <a:solidFill>
                  <a:srgbClr val="DA8428"/>
                </a:solidFill>
                <a:latin typeface="Tahoma"/>
                <a:cs typeface="Tahoma"/>
              </a:rPr>
              <a:t>ДЕЙСТВИЙ):</a:t>
            </a:r>
            <a:endParaRPr sz="1700">
              <a:latin typeface="Tahoma"/>
              <a:cs typeface="Tahoma"/>
            </a:endParaRPr>
          </a:p>
          <a:p>
            <a:pPr marL="241300" marR="5080" indent="-228600">
              <a:lnSpc>
                <a:spcPct val="100000"/>
              </a:lnSpc>
              <a:spcBef>
                <a:spcPts val="835"/>
              </a:spcBef>
              <a:buChar char="•"/>
              <a:tabLst>
                <a:tab pos="240665" algn="l"/>
                <a:tab pos="241935" algn="l"/>
              </a:tabLst>
            </a:pPr>
            <a:r>
              <a:rPr sz="1200" b="1" dirty="0">
                <a:latin typeface="Tahoma"/>
                <a:cs typeface="Tahoma"/>
              </a:rPr>
              <a:t>при</a:t>
            </a:r>
            <a:r>
              <a:rPr sz="1200" b="1" spc="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угрозе</a:t>
            </a:r>
            <a:r>
              <a:rPr sz="1200" b="1" spc="5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наводнения</a:t>
            </a:r>
            <a:r>
              <a:rPr sz="1200" b="1" spc="5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постоянно</a:t>
            </a:r>
            <a:r>
              <a:rPr sz="1200" b="1" spc="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слушать</a:t>
            </a:r>
            <a:r>
              <a:rPr sz="1200" b="1" spc="5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сообщения</a:t>
            </a:r>
            <a:r>
              <a:rPr sz="1200" b="1" spc="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средств </a:t>
            </a:r>
            <a:r>
              <a:rPr sz="1200" b="1" spc="-34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массовой</a:t>
            </a:r>
            <a:r>
              <a:rPr sz="1200" b="1" spc="-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информации;</a:t>
            </a:r>
            <a:endParaRPr sz="1200">
              <a:latin typeface="Tahoma"/>
              <a:cs typeface="Tahoma"/>
            </a:endParaRPr>
          </a:p>
          <a:p>
            <a:pPr marL="241300" marR="232410" indent="-228600">
              <a:lnSpc>
                <a:spcPct val="100000"/>
              </a:lnSpc>
              <a:spcBef>
                <a:spcPts val="15"/>
              </a:spcBef>
              <a:buChar char="•"/>
              <a:tabLst>
                <a:tab pos="240665" algn="l"/>
                <a:tab pos="241935" algn="l"/>
              </a:tabLst>
            </a:pPr>
            <a:r>
              <a:rPr sz="1200" b="1" dirty="0">
                <a:latin typeface="Tahoma"/>
                <a:cs typeface="Tahoma"/>
              </a:rPr>
              <a:t>перенести</a:t>
            </a:r>
            <a:r>
              <a:rPr sz="1200" b="1" spc="-2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продовольствие,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одежду,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обувь,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ценные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вещи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на </a:t>
            </a:r>
            <a:r>
              <a:rPr sz="1200" b="1" spc="-33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верхние</a:t>
            </a:r>
            <a:r>
              <a:rPr sz="1200" b="1" spc="-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этажи;</a:t>
            </a:r>
            <a:endParaRPr sz="12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Char char="•"/>
              <a:tabLst>
                <a:tab pos="240665" algn="l"/>
                <a:tab pos="241935" algn="l"/>
              </a:tabLst>
            </a:pPr>
            <a:r>
              <a:rPr sz="1200" b="1" dirty="0">
                <a:latin typeface="Tahoma"/>
                <a:cs typeface="Tahoma"/>
              </a:rPr>
              <a:t>перегнать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скот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на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возвышенные </a:t>
            </a:r>
            <a:r>
              <a:rPr sz="1200" b="1" dirty="0">
                <a:latin typeface="Tahoma"/>
                <a:cs typeface="Tahoma"/>
              </a:rPr>
              <a:t>места;</a:t>
            </a:r>
            <a:endParaRPr sz="1200">
              <a:latin typeface="Tahoma"/>
              <a:cs typeface="Tahoma"/>
            </a:endParaRPr>
          </a:p>
          <a:p>
            <a:pPr marL="241300" marR="46355" indent="-228600">
              <a:lnSpc>
                <a:spcPct val="100000"/>
              </a:lnSpc>
              <a:spcBef>
                <a:spcPts val="5"/>
              </a:spcBef>
              <a:buChar char="•"/>
              <a:tabLst>
                <a:tab pos="240665" algn="l"/>
                <a:tab pos="241935" algn="l"/>
              </a:tabLst>
            </a:pPr>
            <a:r>
              <a:rPr sz="1200" b="1" dirty="0">
                <a:latin typeface="Tahoma"/>
                <a:cs typeface="Tahoma"/>
              </a:rPr>
              <a:t>эвакуировать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(вывезти)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людей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из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опасных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районов,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в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первую </a:t>
            </a:r>
            <a:r>
              <a:rPr sz="1200" b="1" spc="-33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очередь – детей, оказать </a:t>
            </a:r>
            <a:r>
              <a:rPr sz="1200" b="1" spc="-5" dirty="0">
                <a:latin typeface="Tahoma"/>
                <a:cs typeface="Tahoma"/>
              </a:rPr>
              <a:t>срочную </a:t>
            </a:r>
            <a:r>
              <a:rPr sz="1200" b="1" dirty="0">
                <a:latin typeface="Tahoma"/>
                <a:cs typeface="Tahoma"/>
              </a:rPr>
              <a:t>помощь людям, </a:t>
            </a:r>
            <a:r>
              <a:rPr sz="1200" b="1" spc="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очутившимся</a:t>
            </a:r>
            <a:r>
              <a:rPr sz="1200" b="1" spc="-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в воде;</a:t>
            </a:r>
            <a:endParaRPr sz="12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25"/>
              </a:spcBef>
              <a:buChar char="•"/>
              <a:tabLst>
                <a:tab pos="240665" algn="l"/>
                <a:tab pos="241300" algn="l"/>
              </a:tabLst>
            </a:pPr>
            <a:r>
              <a:rPr sz="1200" b="1" dirty="0">
                <a:latin typeface="Tahoma"/>
                <a:cs typeface="Tahoma"/>
              </a:rPr>
              <a:t>спасать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людей,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используя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для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этого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любые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средства.</a:t>
            </a:r>
            <a:endParaRPr sz="1200">
              <a:latin typeface="Tahoma"/>
              <a:cs typeface="Tahoma"/>
            </a:endParaRPr>
          </a:p>
        </p:txBody>
      </p:sp>
      <p:grpSp>
        <p:nvGrpSpPr>
          <p:cNvPr id="64" name="object 64"/>
          <p:cNvGrpSpPr/>
          <p:nvPr/>
        </p:nvGrpSpPr>
        <p:grpSpPr>
          <a:xfrm>
            <a:off x="2157793" y="4930883"/>
            <a:ext cx="1080135" cy="1080135"/>
            <a:chOff x="2157793" y="4930883"/>
            <a:chExt cx="1080135" cy="1080135"/>
          </a:xfrm>
        </p:grpSpPr>
        <p:pic>
          <p:nvPicPr>
            <p:cNvPr id="65" name="object 6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2194826" y="4969457"/>
              <a:ext cx="1000702" cy="1000688"/>
            </a:xfrm>
            <a:prstGeom prst="rect">
              <a:avLst/>
            </a:prstGeom>
          </p:spPr>
        </p:pic>
        <p:sp>
          <p:nvSpPr>
            <p:cNvPr id="66" name="object 66"/>
            <p:cNvSpPr/>
            <p:nvPr/>
          </p:nvSpPr>
          <p:spPr>
            <a:xfrm>
              <a:off x="2157793" y="4930883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5">
                  <a:moveTo>
                    <a:pt x="993625" y="0"/>
                  </a:moveTo>
                  <a:lnTo>
                    <a:pt x="86410" y="0"/>
                  </a:lnTo>
                  <a:lnTo>
                    <a:pt x="52776" y="6791"/>
                  </a:lnTo>
                  <a:lnTo>
                    <a:pt x="25309" y="25311"/>
                  </a:lnTo>
                  <a:lnTo>
                    <a:pt x="6790" y="52783"/>
                  </a:lnTo>
                  <a:lnTo>
                    <a:pt x="0" y="86426"/>
                  </a:lnTo>
                  <a:lnTo>
                    <a:pt x="0" y="993607"/>
                  </a:lnTo>
                  <a:lnTo>
                    <a:pt x="6790" y="1027229"/>
                  </a:lnTo>
                  <a:lnTo>
                    <a:pt x="25309" y="1054691"/>
                  </a:lnTo>
                  <a:lnTo>
                    <a:pt x="52776" y="1073209"/>
                  </a:lnTo>
                  <a:lnTo>
                    <a:pt x="86410" y="1080000"/>
                  </a:lnTo>
                  <a:lnTo>
                    <a:pt x="993625" y="1080000"/>
                  </a:lnTo>
                  <a:lnTo>
                    <a:pt x="1027244" y="1073209"/>
                  </a:lnTo>
                  <a:lnTo>
                    <a:pt x="1054699" y="1054691"/>
                  </a:lnTo>
                  <a:lnTo>
                    <a:pt x="1073210" y="1027229"/>
                  </a:lnTo>
                  <a:lnTo>
                    <a:pt x="1073456" y="1026011"/>
                  </a:lnTo>
                  <a:lnTo>
                    <a:pt x="86410" y="1026011"/>
                  </a:lnTo>
                  <a:lnTo>
                    <a:pt x="73805" y="1023460"/>
                  </a:lnTo>
                  <a:lnTo>
                    <a:pt x="63510" y="1016509"/>
                  </a:lnTo>
                  <a:lnTo>
                    <a:pt x="56569" y="1006207"/>
                  </a:lnTo>
                  <a:lnTo>
                    <a:pt x="54024" y="993607"/>
                  </a:lnTo>
                  <a:lnTo>
                    <a:pt x="54024" y="86426"/>
                  </a:lnTo>
                  <a:lnTo>
                    <a:pt x="56569" y="73808"/>
                  </a:lnTo>
                  <a:lnTo>
                    <a:pt x="63510" y="63510"/>
                  </a:lnTo>
                  <a:lnTo>
                    <a:pt x="73805" y="56570"/>
                  </a:lnTo>
                  <a:lnTo>
                    <a:pt x="86410" y="54025"/>
                  </a:lnTo>
                  <a:lnTo>
                    <a:pt x="1073461" y="54025"/>
                  </a:lnTo>
                  <a:lnTo>
                    <a:pt x="1073210" y="52783"/>
                  </a:lnTo>
                  <a:lnTo>
                    <a:pt x="1054699" y="25311"/>
                  </a:lnTo>
                  <a:lnTo>
                    <a:pt x="1027244" y="6791"/>
                  </a:lnTo>
                  <a:lnTo>
                    <a:pt x="993625" y="0"/>
                  </a:lnTo>
                  <a:close/>
                </a:path>
                <a:path w="1080135" h="1080135">
                  <a:moveTo>
                    <a:pt x="1073461" y="54025"/>
                  </a:moveTo>
                  <a:lnTo>
                    <a:pt x="993625" y="54025"/>
                  </a:lnTo>
                  <a:lnTo>
                    <a:pt x="1006210" y="56570"/>
                  </a:lnTo>
                  <a:lnTo>
                    <a:pt x="1016511" y="63510"/>
                  </a:lnTo>
                  <a:lnTo>
                    <a:pt x="1023470" y="73808"/>
                  </a:lnTo>
                  <a:lnTo>
                    <a:pt x="1026025" y="86426"/>
                  </a:lnTo>
                  <a:lnTo>
                    <a:pt x="1026025" y="993607"/>
                  </a:lnTo>
                  <a:lnTo>
                    <a:pt x="1023470" y="1006207"/>
                  </a:lnTo>
                  <a:lnTo>
                    <a:pt x="1016511" y="1016509"/>
                  </a:lnTo>
                  <a:lnTo>
                    <a:pt x="1006210" y="1023460"/>
                  </a:lnTo>
                  <a:lnTo>
                    <a:pt x="993625" y="1026011"/>
                  </a:lnTo>
                  <a:lnTo>
                    <a:pt x="1073456" y="1026011"/>
                  </a:lnTo>
                  <a:lnTo>
                    <a:pt x="1079999" y="993607"/>
                  </a:lnTo>
                  <a:lnTo>
                    <a:pt x="1079999" y="86426"/>
                  </a:lnTo>
                  <a:lnTo>
                    <a:pt x="1073461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702188" y="6532210"/>
            <a:ext cx="5442585" cy="26352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100"/>
              </a:spcBef>
            </a:pPr>
            <a:r>
              <a:rPr sz="1700" b="1" dirty="0">
                <a:solidFill>
                  <a:srgbClr val="DA8428"/>
                </a:solidFill>
                <a:latin typeface="Tahoma"/>
                <a:cs typeface="Tahoma"/>
              </a:rPr>
              <a:t>БУРЯ,</a:t>
            </a:r>
            <a:r>
              <a:rPr sz="1700" b="1" spc="-35" dirty="0">
                <a:solidFill>
                  <a:srgbClr val="DA8428"/>
                </a:solidFill>
                <a:latin typeface="Tahoma"/>
                <a:cs typeface="Tahoma"/>
              </a:rPr>
              <a:t> </a:t>
            </a:r>
            <a:r>
              <a:rPr sz="1700" b="1" dirty="0">
                <a:solidFill>
                  <a:srgbClr val="DA8428"/>
                </a:solidFill>
                <a:latin typeface="Tahoma"/>
                <a:cs typeface="Tahoma"/>
              </a:rPr>
              <a:t>УРАГАН,</a:t>
            </a:r>
            <a:r>
              <a:rPr sz="1700" b="1" spc="-30" dirty="0">
                <a:solidFill>
                  <a:srgbClr val="DA8428"/>
                </a:solidFill>
                <a:latin typeface="Tahoma"/>
                <a:cs typeface="Tahoma"/>
              </a:rPr>
              <a:t> </a:t>
            </a:r>
            <a:r>
              <a:rPr sz="1700" b="1" dirty="0">
                <a:solidFill>
                  <a:srgbClr val="DA8428"/>
                </a:solidFill>
                <a:latin typeface="Tahoma"/>
                <a:cs typeface="Tahoma"/>
              </a:rPr>
              <a:t>СМЕРЧ</a:t>
            </a:r>
            <a:endParaRPr sz="1700">
              <a:latin typeface="Tahoma"/>
              <a:cs typeface="Tahoma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1700" b="1" spc="-5" dirty="0">
                <a:solidFill>
                  <a:srgbClr val="DA8428"/>
                </a:solidFill>
                <a:latin typeface="Tahoma"/>
                <a:cs typeface="Tahoma"/>
              </a:rPr>
              <a:t>Узнав о </a:t>
            </a:r>
            <a:r>
              <a:rPr sz="1700" b="1" dirty="0">
                <a:solidFill>
                  <a:srgbClr val="DA8428"/>
                </a:solidFill>
                <a:latin typeface="Tahoma"/>
                <a:cs typeface="Tahoma"/>
              </a:rPr>
              <a:t>приближении бедствия,</a:t>
            </a:r>
            <a:r>
              <a:rPr sz="1700" b="1" spc="-5" dirty="0">
                <a:solidFill>
                  <a:srgbClr val="DA8428"/>
                </a:solidFill>
                <a:latin typeface="Tahoma"/>
                <a:cs typeface="Tahoma"/>
              </a:rPr>
              <a:t> НЕОБХОДИМО:</a:t>
            </a:r>
            <a:endParaRPr sz="1700">
              <a:latin typeface="Tahoma"/>
              <a:cs typeface="Tahoma"/>
            </a:endParaRPr>
          </a:p>
          <a:p>
            <a:pPr marL="246379" marR="410209" indent="-228600">
              <a:lnSpc>
                <a:spcPct val="100000"/>
              </a:lnSpc>
              <a:spcBef>
                <a:spcPts val="530"/>
              </a:spcBef>
              <a:buChar char="•"/>
              <a:tabLst>
                <a:tab pos="245745" algn="l"/>
                <a:tab pos="247015" algn="l"/>
              </a:tabLst>
            </a:pPr>
            <a:r>
              <a:rPr sz="1200" b="1" dirty="0">
                <a:latin typeface="Tahoma"/>
                <a:cs typeface="Tahoma"/>
              </a:rPr>
              <a:t>убрать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с </a:t>
            </a:r>
            <a:r>
              <a:rPr sz="1200" b="1" dirty="0">
                <a:latin typeface="Tahoma"/>
                <a:cs typeface="Tahoma"/>
              </a:rPr>
              <a:t>балконов</a:t>
            </a:r>
            <a:r>
              <a:rPr sz="1200" b="1" spc="-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и</a:t>
            </a:r>
            <a:r>
              <a:rPr sz="1200" b="1" spc="-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лоджий</a:t>
            </a:r>
            <a:r>
              <a:rPr sz="1200" b="1" spc="-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все,</a:t>
            </a:r>
            <a:r>
              <a:rPr sz="1200" b="1" spc="-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что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может</a:t>
            </a:r>
            <a:r>
              <a:rPr sz="1200" b="1" spc="-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быть</a:t>
            </a:r>
            <a:r>
              <a:rPr sz="1200" b="1" spc="-5" dirty="0">
                <a:latin typeface="Tahoma"/>
                <a:cs typeface="Tahoma"/>
              </a:rPr>
              <a:t> сброшено </a:t>
            </a:r>
            <a:r>
              <a:rPr sz="1200" b="1" spc="-34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ураганом;</a:t>
            </a:r>
            <a:endParaRPr sz="1200">
              <a:latin typeface="Tahoma"/>
              <a:cs typeface="Tahoma"/>
            </a:endParaRPr>
          </a:p>
          <a:p>
            <a:pPr marL="246379" indent="-229235">
              <a:lnSpc>
                <a:spcPct val="100000"/>
              </a:lnSpc>
              <a:spcBef>
                <a:spcPts val="20"/>
              </a:spcBef>
              <a:buChar char="•"/>
              <a:tabLst>
                <a:tab pos="245745" algn="l"/>
                <a:tab pos="247015" algn="l"/>
              </a:tabLst>
            </a:pPr>
            <a:r>
              <a:rPr sz="1200" b="1" dirty="0">
                <a:latin typeface="Tahoma"/>
                <a:cs typeface="Tahoma"/>
              </a:rPr>
              <a:t>закрыть</a:t>
            </a:r>
            <a:r>
              <a:rPr sz="1200" b="1" spc="-3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окна,</a:t>
            </a:r>
            <a:r>
              <a:rPr sz="1200" b="1" spc="-3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двери;</a:t>
            </a:r>
            <a:endParaRPr sz="1200">
              <a:latin typeface="Tahoma"/>
              <a:cs typeface="Tahoma"/>
            </a:endParaRPr>
          </a:p>
          <a:p>
            <a:pPr marL="246379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5745" algn="l"/>
                <a:tab pos="247015" algn="l"/>
              </a:tabLst>
            </a:pPr>
            <a:r>
              <a:rPr sz="1200" b="1" dirty="0">
                <a:latin typeface="Tahoma"/>
                <a:cs typeface="Tahoma"/>
              </a:rPr>
              <a:t>отключить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газ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и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электричество,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потушить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огонь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в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печах;</a:t>
            </a:r>
            <a:endParaRPr sz="1200">
              <a:latin typeface="Tahoma"/>
              <a:cs typeface="Tahoma"/>
            </a:endParaRPr>
          </a:p>
          <a:p>
            <a:pPr marL="246379" indent="-229235">
              <a:lnSpc>
                <a:spcPct val="100000"/>
              </a:lnSpc>
              <a:spcBef>
                <a:spcPts val="5"/>
              </a:spcBef>
              <a:buChar char="•"/>
              <a:tabLst>
                <a:tab pos="245745" algn="l"/>
                <a:tab pos="247015" algn="l"/>
              </a:tabLst>
            </a:pPr>
            <a:r>
              <a:rPr sz="1200" b="1" dirty="0">
                <a:latin typeface="Tahoma"/>
                <a:cs typeface="Tahoma"/>
              </a:rPr>
              <a:t>подготовить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исправные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фонари,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лампы;</a:t>
            </a:r>
            <a:endParaRPr sz="1200">
              <a:latin typeface="Tahoma"/>
              <a:cs typeface="Tahoma"/>
            </a:endParaRPr>
          </a:p>
          <a:p>
            <a:pPr marL="246379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6379" algn="l"/>
                <a:tab pos="247015" algn="l"/>
              </a:tabLst>
            </a:pPr>
            <a:r>
              <a:rPr sz="1200" b="1" dirty="0">
                <a:latin typeface="Tahoma"/>
                <a:cs typeface="Tahoma"/>
              </a:rPr>
              <a:t>запастись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водой,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продуктами</a:t>
            </a:r>
            <a:r>
              <a:rPr sz="1200" b="1" spc="-2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питания;</a:t>
            </a:r>
            <a:endParaRPr sz="1200">
              <a:latin typeface="Tahoma"/>
              <a:cs typeface="Tahoma"/>
            </a:endParaRPr>
          </a:p>
          <a:p>
            <a:pPr marL="246379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6379" algn="l"/>
                <a:tab pos="247015" algn="l"/>
              </a:tabLst>
            </a:pPr>
            <a:r>
              <a:rPr sz="1200" b="1" dirty="0">
                <a:latin typeface="Tahoma"/>
                <a:cs typeface="Tahoma"/>
              </a:rPr>
              <a:t>держать</a:t>
            </a:r>
            <a:r>
              <a:rPr sz="1200" b="1" spc="-2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средства</a:t>
            </a:r>
            <a:r>
              <a:rPr sz="1200" b="1" spc="-2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передачи</a:t>
            </a:r>
            <a:r>
              <a:rPr sz="1200" b="1" spc="-2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информации</a:t>
            </a:r>
            <a:r>
              <a:rPr sz="1200" b="1" spc="-2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включенными;</a:t>
            </a:r>
            <a:endParaRPr sz="1200">
              <a:latin typeface="Tahoma"/>
              <a:cs typeface="Tahoma"/>
            </a:endParaRPr>
          </a:p>
          <a:p>
            <a:pPr marL="246379" indent="-229235">
              <a:lnSpc>
                <a:spcPct val="100000"/>
              </a:lnSpc>
              <a:spcBef>
                <a:spcPts val="5"/>
              </a:spcBef>
              <a:buChar char="•"/>
              <a:tabLst>
                <a:tab pos="246379" algn="l"/>
                <a:tab pos="247015" algn="l"/>
              </a:tabLst>
            </a:pPr>
            <a:r>
              <a:rPr sz="1200" b="1" dirty="0">
                <a:latin typeface="Tahoma"/>
                <a:cs typeface="Tahoma"/>
              </a:rPr>
              <a:t>подготовить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аптечку</a:t>
            </a:r>
            <a:r>
              <a:rPr sz="1200" b="1" spc="-2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первой</a:t>
            </a:r>
            <a:r>
              <a:rPr sz="1200" b="1" spc="-2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помощи;</a:t>
            </a:r>
            <a:endParaRPr sz="1200">
              <a:latin typeface="Tahoma"/>
              <a:cs typeface="Tahoma"/>
            </a:endParaRPr>
          </a:p>
          <a:p>
            <a:pPr marL="246379" marR="408305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6379" algn="l"/>
                <a:tab pos="247015" algn="l"/>
              </a:tabLst>
            </a:pPr>
            <a:r>
              <a:rPr sz="1200" b="1" dirty="0">
                <a:latin typeface="Tahoma"/>
                <a:cs typeface="Tahoma"/>
              </a:rPr>
              <a:t>укрыться в защитном сооружении гражданской </a:t>
            </a:r>
            <a:r>
              <a:rPr sz="1200" b="1" spc="-5" dirty="0">
                <a:latin typeface="Tahoma"/>
                <a:cs typeface="Tahoma"/>
              </a:rPr>
              <a:t>обороны, </a:t>
            </a:r>
            <a:r>
              <a:rPr sz="1200" b="1" dirty="0">
                <a:latin typeface="Tahoma"/>
                <a:cs typeface="Tahoma"/>
              </a:rPr>
              <a:t> подвале,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погребе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или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занять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в</a:t>
            </a:r>
            <a:r>
              <a:rPr sz="1200" b="1" spc="-1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доме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внутреннюю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комнату</a:t>
            </a:r>
            <a:r>
              <a:rPr sz="1200" b="1" spc="-10" dirty="0">
                <a:latin typeface="Tahoma"/>
                <a:cs typeface="Tahoma"/>
              </a:rPr>
              <a:t> </a:t>
            </a:r>
            <a:r>
              <a:rPr sz="1200" b="1" spc="-5" dirty="0">
                <a:latin typeface="Tahoma"/>
                <a:cs typeface="Tahoma"/>
              </a:rPr>
              <a:t>- </a:t>
            </a:r>
            <a:r>
              <a:rPr sz="1200" b="1" spc="-34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подальше</a:t>
            </a:r>
            <a:r>
              <a:rPr sz="1200" b="1" spc="-5" dirty="0">
                <a:latin typeface="Tahoma"/>
                <a:cs typeface="Tahoma"/>
              </a:rPr>
              <a:t> </a:t>
            </a:r>
            <a:r>
              <a:rPr sz="1200" b="1" dirty="0">
                <a:latin typeface="Tahoma"/>
                <a:cs typeface="Tahoma"/>
              </a:rPr>
              <a:t>от окна.</a:t>
            </a:r>
            <a:endParaRPr sz="1200">
              <a:latin typeface="Tahoma"/>
              <a:cs typeface="Tahoma"/>
            </a:endParaRPr>
          </a:p>
        </p:txBody>
      </p:sp>
      <p:sp>
        <p:nvSpPr>
          <p:cNvPr id="68" name="object 68"/>
          <p:cNvSpPr txBox="1"/>
          <p:nvPr/>
        </p:nvSpPr>
        <p:spPr>
          <a:xfrm>
            <a:off x="6833670" y="2220606"/>
            <a:ext cx="5963285" cy="741045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8890" algn="ctr">
              <a:lnSpc>
                <a:spcPct val="100000"/>
              </a:lnSpc>
              <a:spcBef>
                <a:spcPts val="100"/>
              </a:spcBef>
            </a:pPr>
            <a:r>
              <a:rPr sz="1700" b="1" spc="-5" dirty="0">
                <a:solidFill>
                  <a:srgbClr val="DA8428"/>
                </a:solidFill>
                <a:latin typeface="Tahoma"/>
                <a:cs typeface="Tahoma"/>
              </a:rPr>
              <a:t>ЗЕМЛЕТРЯСЕНИЕ:</a:t>
            </a:r>
            <a:endParaRPr sz="1700">
              <a:latin typeface="Tahoma"/>
              <a:cs typeface="Tahoma"/>
            </a:endParaRPr>
          </a:p>
          <a:p>
            <a:pPr marR="8255" algn="ctr">
              <a:lnSpc>
                <a:spcPct val="100000"/>
              </a:lnSpc>
              <a:spcBef>
                <a:spcPts val="10"/>
              </a:spcBef>
            </a:pPr>
            <a:r>
              <a:rPr sz="1700" b="1" dirty="0">
                <a:solidFill>
                  <a:srgbClr val="DA8428"/>
                </a:solidFill>
                <a:latin typeface="Tahoma"/>
                <a:cs typeface="Tahoma"/>
              </a:rPr>
              <a:t>Почувствовав</a:t>
            </a:r>
            <a:r>
              <a:rPr sz="1700" b="1" spc="-15" dirty="0">
                <a:solidFill>
                  <a:srgbClr val="DA8428"/>
                </a:solidFill>
                <a:latin typeface="Tahoma"/>
                <a:cs typeface="Tahoma"/>
              </a:rPr>
              <a:t> </a:t>
            </a:r>
            <a:r>
              <a:rPr sz="1700" b="1" dirty="0">
                <a:solidFill>
                  <a:srgbClr val="DA8428"/>
                </a:solidFill>
                <a:latin typeface="Tahoma"/>
                <a:cs typeface="Tahoma"/>
              </a:rPr>
              <a:t>первые</a:t>
            </a:r>
            <a:r>
              <a:rPr sz="1700" b="1" spc="-10" dirty="0">
                <a:solidFill>
                  <a:srgbClr val="DA8428"/>
                </a:solidFill>
                <a:latin typeface="Tahoma"/>
                <a:cs typeface="Tahoma"/>
              </a:rPr>
              <a:t> </a:t>
            </a:r>
            <a:r>
              <a:rPr sz="1700" b="1" dirty="0">
                <a:solidFill>
                  <a:srgbClr val="DA8428"/>
                </a:solidFill>
                <a:latin typeface="Tahoma"/>
                <a:cs typeface="Tahoma"/>
              </a:rPr>
              <a:t>толчки,</a:t>
            </a:r>
            <a:r>
              <a:rPr sz="1700" b="1" spc="-10" dirty="0">
                <a:solidFill>
                  <a:srgbClr val="DA8428"/>
                </a:solidFill>
                <a:latin typeface="Tahoma"/>
                <a:cs typeface="Tahoma"/>
              </a:rPr>
              <a:t> </a:t>
            </a:r>
            <a:r>
              <a:rPr sz="1700" b="1" spc="-5" dirty="0">
                <a:solidFill>
                  <a:srgbClr val="DA8428"/>
                </a:solidFill>
                <a:latin typeface="Tahoma"/>
                <a:cs typeface="Tahoma"/>
              </a:rPr>
              <a:t>НЕМЕДЛЕННО:</a:t>
            </a:r>
            <a:endParaRPr sz="1700">
              <a:latin typeface="Tahoma"/>
              <a:cs typeface="Tahoma"/>
            </a:endParaRPr>
          </a:p>
          <a:p>
            <a:pPr marL="12700" marR="5080" algn="just">
              <a:lnSpc>
                <a:spcPct val="100000"/>
              </a:lnSpc>
              <a:spcBef>
                <a:spcPts val="1019"/>
              </a:spcBef>
            </a:pPr>
            <a:r>
              <a:rPr sz="1250" b="1" spc="5" dirty="0">
                <a:latin typeface="Tahoma"/>
                <a:cs typeface="Tahoma"/>
              </a:rPr>
              <a:t>покинуть</a:t>
            </a:r>
            <a:r>
              <a:rPr sz="1250" b="1" spc="10" dirty="0">
                <a:latin typeface="Tahoma"/>
                <a:cs typeface="Tahoma"/>
              </a:rPr>
              <a:t> </a:t>
            </a:r>
            <a:r>
              <a:rPr sz="1250" b="1" spc="5" dirty="0">
                <a:latin typeface="Tahoma"/>
                <a:cs typeface="Tahoma"/>
              </a:rPr>
              <a:t>здание</a:t>
            </a:r>
            <a:r>
              <a:rPr sz="1250" b="1" spc="10" dirty="0">
                <a:latin typeface="Tahoma"/>
                <a:cs typeface="Tahoma"/>
              </a:rPr>
              <a:t> </a:t>
            </a:r>
            <a:r>
              <a:rPr sz="1250" b="1" spc="5" dirty="0">
                <a:latin typeface="Tahoma"/>
                <a:cs typeface="Tahoma"/>
              </a:rPr>
              <a:t>(у</a:t>
            </a:r>
            <a:r>
              <a:rPr sz="1250" b="1" spc="10" dirty="0">
                <a:latin typeface="Tahoma"/>
                <a:cs typeface="Tahoma"/>
              </a:rPr>
              <a:t> </a:t>
            </a:r>
            <a:r>
              <a:rPr sz="1250" b="1" spc="5" dirty="0">
                <a:latin typeface="Tahoma"/>
                <a:cs typeface="Tahoma"/>
              </a:rPr>
              <a:t>вас</a:t>
            </a:r>
            <a:r>
              <a:rPr sz="1250" b="1" spc="10" dirty="0">
                <a:latin typeface="Tahoma"/>
                <a:cs typeface="Tahoma"/>
              </a:rPr>
              <a:t> </a:t>
            </a:r>
            <a:r>
              <a:rPr sz="1250" b="1" spc="5" dirty="0">
                <a:latin typeface="Tahoma"/>
                <a:cs typeface="Tahoma"/>
              </a:rPr>
              <a:t>15-20</a:t>
            </a:r>
            <a:r>
              <a:rPr sz="1250" b="1" spc="10" dirty="0">
                <a:latin typeface="Tahoma"/>
                <a:cs typeface="Tahoma"/>
              </a:rPr>
              <a:t> </a:t>
            </a:r>
            <a:r>
              <a:rPr sz="1250" b="1" spc="5" dirty="0">
                <a:latin typeface="Tahoma"/>
                <a:cs typeface="Tahoma"/>
              </a:rPr>
              <a:t>сек.)</a:t>
            </a:r>
            <a:r>
              <a:rPr sz="1250" b="1" spc="10" dirty="0">
                <a:latin typeface="Tahoma"/>
                <a:cs typeface="Tahoma"/>
              </a:rPr>
              <a:t> </a:t>
            </a:r>
            <a:r>
              <a:rPr sz="1250" b="1" spc="5" dirty="0">
                <a:latin typeface="Tahoma"/>
                <a:cs typeface="Tahoma"/>
              </a:rPr>
              <a:t>либо</a:t>
            </a:r>
            <a:r>
              <a:rPr sz="1250" b="1" spc="10" dirty="0">
                <a:latin typeface="Tahoma"/>
                <a:cs typeface="Tahoma"/>
              </a:rPr>
              <a:t> </a:t>
            </a:r>
            <a:r>
              <a:rPr sz="1250" b="1" spc="5" dirty="0">
                <a:latin typeface="Tahoma"/>
                <a:cs typeface="Tahoma"/>
              </a:rPr>
              <a:t>относительно</a:t>
            </a:r>
            <a:r>
              <a:rPr sz="1250" b="1" spc="10" dirty="0">
                <a:latin typeface="Tahoma"/>
                <a:cs typeface="Tahoma"/>
              </a:rPr>
              <a:t> </a:t>
            </a:r>
            <a:r>
              <a:rPr sz="1250" b="1" spc="5" dirty="0">
                <a:latin typeface="Tahoma"/>
                <a:cs typeface="Tahoma"/>
              </a:rPr>
              <a:t>безопасно </a:t>
            </a:r>
            <a:r>
              <a:rPr sz="1250" b="1" spc="10" dirty="0">
                <a:latin typeface="Tahoma"/>
                <a:cs typeface="Tahoma"/>
              </a:rPr>
              <a:t> укрыться</a:t>
            </a:r>
            <a:r>
              <a:rPr sz="1250" b="1" spc="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в</a:t>
            </a:r>
            <a:r>
              <a:rPr sz="1250" b="1" spc="5" dirty="0">
                <a:latin typeface="Tahoma"/>
                <a:cs typeface="Tahoma"/>
              </a:rPr>
              <a:t> </a:t>
            </a:r>
            <a:r>
              <a:rPr sz="1250" b="1" spc="10" dirty="0">
                <a:latin typeface="Tahoma"/>
                <a:cs typeface="Tahoma"/>
              </a:rPr>
              <a:t>нем</a:t>
            </a:r>
            <a:r>
              <a:rPr sz="1250" b="1" spc="15" dirty="0">
                <a:latin typeface="Tahoma"/>
                <a:cs typeface="Tahoma"/>
              </a:rPr>
              <a:t> </a:t>
            </a:r>
            <a:r>
              <a:rPr sz="1250" b="1" spc="10" dirty="0">
                <a:latin typeface="Tahoma"/>
                <a:cs typeface="Tahoma"/>
              </a:rPr>
              <a:t>(проемы</a:t>
            </a:r>
            <a:r>
              <a:rPr sz="1250" b="1" spc="15" dirty="0">
                <a:latin typeface="Tahoma"/>
                <a:cs typeface="Tahoma"/>
              </a:rPr>
              <a:t> </a:t>
            </a:r>
            <a:r>
              <a:rPr sz="1250" b="1" spc="10" dirty="0">
                <a:latin typeface="Tahoma"/>
                <a:cs typeface="Tahoma"/>
              </a:rPr>
              <a:t>дверные</a:t>
            </a:r>
            <a:r>
              <a:rPr sz="1250" b="1" spc="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и</a:t>
            </a:r>
            <a:r>
              <a:rPr sz="1250" b="1" spc="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в</a:t>
            </a:r>
            <a:r>
              <a:rPr sz="1250" b="1" spc="5" dirty="0">
                <a:latin typeface="Tahoma"/>
                <a:cs typeface="Tahoma"/>
              </a:rPr>
              <a:t> </a:t>
            </a:r>
            <a:r>
              <a:rPr sz="1250" b="1" spc="10" dirty="0">
                <a:latin typeface="Tahoma"/>
                <a:cs typeface="Tahoma"/>
              </a:rPr>
              <a:t>капитальных</a:t>
            </a:r>
            <a:r>
              <a:rPr sz="1250" b="1" spc="15" dirty="0">
                <a:latin typeface="Tahoma"/>
                <a:cs typeface="Tahoma"/>
              </a:rPr>
              <a:t> </a:t>
            </a:r>
            <a:r>
              <a:rPr sz="1250" b="1" spc="10" dirty="0">
                <a:latin typeface="Tahoma"/>
                <a:cs typeface="Tahoma"/>
              </a:rPr>
              <a:t>стенах,</a:t>
            </a:r>
            <a:r>
              <a:rPr sz="1250" b="1" spc="15" dirty="0">
                <a:latin typeface="Tahoma"/>
                <a:cs typeface="Tahoma"/>
              </a:rPr>
              <a:t> </a:t>
            </a:r>
            <a:r>
              <a:rPr sz="1250" b="1" spc="10" dirty="0">
                <a:latin typeface="Tahoma"/>
                <a:cs typeface="Tahoma"/>
              </a:rPr>
              <a:t>углы </a:t>
            </a:r>
            <a:r>
              <a:rPr sz="1250" b="1" spc="15" dirty="0">
                <a:latin typeface="Tahoma"/>
                <a:cs typeface="Tahoma"/>
              </a:rPr>
              <a:t> </a:t>
            </a:r>
            <a:r>
              <a:rPr sz="1250" b="1" spc="25" dirty="0">
                <a:latin typeface="Tahoma"/>
                <a:cs typeface="Tahoma"/>
              </a:rPr>
              <a:t>внутренних</a:t>
            </a:r>
            <a:r>
              <a:rPr sz="1250" b="1" spc="30" dirty="0">
                <a:latin typeface="Tahoma"/>
                <a:cs typeface="Tahoma"/>
              </a:rPr>
              <a:t> </a:t>
            </a:r>
            <a:r>
              <a:rPr sz="1250" b="1" spc="25" dirty="0">
                <a:latin typeface="Tahoma"/>
                <a:cs typeface="Tahoma"/>
              </a:rPr>
              <a:t>капитальных</a:t>
            </a:r>
            <a:r>
              <a:rPr sz="1250" b="1" spc="30" dirty="0">
                <a:latin typeface="Tahoma"/>
                <a:cs typeface="Tahoma"/>
              </a:rPr>
              <a:t> </a:t>
            </a:r>
            <a:r>
              <a:rPr sz="1250" b="1" spc="20" dirty="0">
                <a:latin typeface="Tahoma"/>
                <a:cs typeface="Tahoma"/>
              </a:rPr>
              <a:t>стен,</a:t>
            </a:r>
            <a:r>
              <a:rPr sz="1250" b="1" spc="25" dirty="0">
                <a:latin typeface="Tahoma"/>
                <a:cs typeface="Tahoma"/>
              </a:rPr>
              <a:t> </a:t>
            </a:r>
            <a:r>
              <a:rPr sz="1250" b="1" spc="20" dirty="0">
                <a:latin typeface="Tahoma"/>
                <a:cs typeface="Tahoma"/>
              </a:rPr>
              <a:t>места</a:t>
            </a:r>
            <a:r>
              <a:rPr sz="1250" b="1" spc="2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у</a:t>
            </a:r>
            <a:r>
              <a:rPr sz="1250" b="1" spc="5" dirty="0">
                <a:latin typeface="Tahoma"/>
                <a:cs typeface="Tahoma"/>
              </a:rPr>
              <a:t> </a:t>
            </a:r>
            <a:r>
              <a:rPr sz="1250" b="1" spc="25" dirty="0">
                <a:latin typeface="Tahoma"/>
                <a:cs typeface="Tahoma"/>
              </a:rPr>
              <a:t>колонн,</a:t>
            </a:r>
            <a:r>
              <a:rPr sz="1250" b="1" spc="30" dirty="0">
                <a:latin typeface="Tahoma"/>
                <a:cs typeface="Tahoma"/>
              </a:rPr>
              <a:t> </a:t>
            </a:r>
            <a:r>
              <a:rPr sz="1250" b="1" spc="20" dirty="0">
                <a:latin typeface="Tahoma"/>
                <a:cs typeface="Tahoma"/>
              </a:rPr>
              <a:t>под</a:t>
            </a:r>
            <a:r>
              <a:rPr sz="1250" b="1" spc="25" dirty="0">
                <a:latin typeface="Tahoma"/>
                <a:cs typeface="Tahoma"/>
              </a:rPr>
              <a:t> каркасными </a:t>
            </a:r>
            <a:r>
              <a:rPr sz="1250" b="1" spc="3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балками,</a:t>
            </a:r>
            <a:r>
              <a:rPr sz="1250" b="1" spc="-15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прочными</a:t>
            </a:r>
            <a:r>
              <a:rPr sz="1250" b="1" spc="-15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столами</a:t>
            </a:r>
            <a:r>
              <a:rPr sz="1250" b="1" spc="-15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и</a:t>
            </a:r>
            <a:r>
              <a:rPr sz="1250" b="1" spc="-15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кроватями).</a:t>
            </a:r>
            <a:endParaRPr sz="1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600" b="1" spc="-5" dirty="0">
                <a:solidFill>
                  <a:srgbClr val="DA8428"/>
                </a:solidFill>
                <a:latin typeface="Tahoma"/>
                <a:cs typeface="Tahoma"/>
              </a:rPr>
              <a:t>НЕДОПУСТИМО:</a:t>
            </a:r>
            <a:endParaRPr sz="16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935" algn="l"/>
              </a:tabLst>
            </a:pPr>
            <a:r>
              <a:rPr sz="1250" b="1" dirty="0">
                <a:latin typeface="Tahoma"/>
                <a:cs typeface="Tahoma"/>
              </a:rPr>
              <a:t>прыгать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spc="-5" dirty="0">
                <a:latin typeface="Tahoma"/>
                <a:cs typeface="Tahoma"/>
              </a:rPr>
              <a:t>из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spc="-5" dirty="0">
                <a:latin typeface="Tahoma"/>
                <a:cs typeface="Tahoma"/>
              </a:rPr>
              <a:t>окон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выше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первого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этажа;</a:t>
            </a:r>
            <a:endParaRPr sz="125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935" algn="l"/>
              </a:tabLst>
            </a:pPr>
            <a:r>
              <a:rPr sz="1250" b="1" dirty="0">
                <a:latin typeface="Tahoma"/>
                <a:cs typeface="Tahoma"/>
              </a:rPr>
              <a:t>пользоваться</a:t>
            </a:r>
            <a:r>
              <a:rPr sz="1250" b="1" spc="-5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лифтом;</a:t>
            </a:r>
            <a:endParaRPr sz="125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935" algn="l"/>
              </a:tabLst>
            </a:pPr>
            <a:r>
              <a:rPr sz="1250" b="1" dirty="0">
                <a:latin typeface="Tahoma"/>
                <a:cs typeface="Tahoma"/>
              </a:rPr>
              <a:t>создавать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давку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и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пробки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в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дверях,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на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лестнице;</a:t>
            </a:r>
            <a:endParaRPr sz="125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Char char="•"/>
              <a:tabLst>
                <a:tab pos="240665" algn="l"/>
                <a:tab pos="241935" algn="l"/>
              </a:tabLst>
            </a:pPr>
            <a:r>
              <a:rPr sz="1250" b="1" dirty="0">
                <a:latin typeface="Tahoma"/>
                <a:cs typeface="Tahoma"/>
              </a:rPr>
              <a:t>жечь</a:t>
            </a:r>
            <a:r>
              <a:rPr sz="1250" b="1" spc="-2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спички,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свечи,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пользоваться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открытым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огнем;</a:t>
            </a:r>
            <a:endParaRPr sz="125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935" algn="l"/>
              </a:tabLst>
            </a:pPr>
            <a:r>
              <a:rPr sz="1250" b="1" dirty="0">
                <a:latin typeface="Tahoma"/>
                <a:cs typeface="Tahoma"/>
              </a:rPr>
              <a:t>входить</a:t>
            </a:r>
            <a:r>
              <a:rPr sz="1250" b="1" spc="-2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в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дома: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толчки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могут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повториться;</a:t>
            </a:r>
            <a:endParaRPr sz="125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935" algn="l"/>
              </a:tabLst>
            </a:pPr>
            <a:r>
              <a:rPr sz="1250" b="1" dirty="0">
                <a:latin typeface="Tahoma"/>
                <a:cs typeface="Tahoma"/>
              </a:rPr>
              <a:t>подходить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к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полуразрушенным</a:t>
            </a:r>
            <a:r>
              <a:rPr sz="1250" b="1" spc="-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домам,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spc="-5" dirty="0">
                <a:latin typeface="Tahoma"/>
                <a:cs typeface="Tahoma"/>
              </a:rPr>
              <a:t>оборванным </a:t>
            </a:r>
            <a:r>
              <a:rPr sz="1250" b="1" dirty="0">
                <a:latin typeface="Tahoma"/>
                <a:cs typeface="Tahoma"/>
              </a:rPr>
              <a:t>проводам.</a:t>
            </a:r>
            <a:endParaRPr sz="1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"/>
              </a:spcBef>
              <a:buFont typeface="Tahoma"/>
              <a:buChar char="•"/>
            </a:pP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"/>
              </a:spcBef>
            </a:pPr>
            <a:r>
              <a:rPr sz="1400" b="1" spc="-5" dirty="0">
                <a:solidFill>
                  <a:srgbClr val="DA8428"/>
                </a:solidFill>
                <a:latin typeface="Tahoma"/>
                <a:cs typeface="Tahoma"/>
              </a:rPr>
              <a:t>После</a:t>
            </a:r>
            <a:r>
              <a:rPr sz="1400" b="1" spc="-25" dirty="0">
                <a:solidFill>
                  <a:srgbClr val="DA8428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DA8428"/>
                </a:solidFill>
                <a:latin typeface="Tahoma"/>
                <a:cs typeface="Tahoma"/>
              </a:rPr>
              <a:t>первых</a:t>
            </a:r>
            <a:r>
              <a:rPr sz="1400" b="1" spc="-25" dirty="0">
                <a:solidFill>
                  <a:srgbClr val="DA8428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DA8428"/>
                </a:solidFill>
                <a:latin typeface="Tahoma"/>
                <a:cs typeface="Tahoma"/>
              </a:rPr>
              <a:t>толчков: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935" algn="l"/>
              </a:tabLst>
            </a:pPr>
            <a:r>
              <a:rPr sz="1250" b="1" spc="-5" dirty="0">
                <a:latin typeface="Tahoma"/>
                <a:cs typeface="Tahoma"/>
              </a:rPr>
              <a:t>быстро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выйти</a:t>
            </a:r>
            <a:r>
              <a:rPr sz="1250" b="1" spc="-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на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улицу</a:t>
            </a:r>
            <a:r>
              <a:rPr sz="1250" b="1" spc="-5" dirty="0">
                <a:latin typeface="Tahoma"/>
                <a:cs typeface="Tahoma"/>
              </a:rPr>
              <a:t> (не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пользоваться</a:t>
            </a:r>
            <a:r>
              <a:rPr sz="1250" b="1" spc="-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лифтом);</a:t>
            </a:r>
            <a:endParaRPr sz="125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5"/>
              </a:spcBef>
              <a:buChar char="•"/>
              <a:tabLst>
                <a:tab pos="240665" algn="l"/>
                <a:tab pos="241935" algn="l"/>
              </a:tabLst>
            </a:pPr>
            <a:r>
              <a:rPr sz="1250" b="1" dirty="0">
                <a:latin typeface="Tahoma"/>
                <a:cs typeface="Tahoma"/>
              </a:rPr>
              <a:t>отойти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подальше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от</a:t>
            </a:r>
            <a:r>
              <a:rPr sz="1250" b="1" spc="-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зданий,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столбов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и</a:t>
            </a:r>
            <a:r>
              <a:rPr sz="1250" b="1" spc="-5" dirty="0">
                <a:latin typeface="Tahoma"/>
                <a:cs typeface="Tahoma"/>
              </a:rPr>
              <a:t> заборов;</a:t>
            </a:r>
            <a:endParaRPr sz="125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935" algn="l"/>
              </a:tabLst>
            </a:pPr>
            <a:r>
              <a:rPr sz="1250" b="1" dirty="0">
                <a:latin typeface="Tahoma"/>
                <a:cs typeface="Tahoma"/>
              </a:rPr>
              <a:t>оказать</a:t>
            </a:r>
            <a:r>
              <a:rPr sz="1250" b="1" spc="-2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первую</a:t>
            </a:r>
            <a:r>
              <a:rPr sz="1250" b="1" spc="-2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помощь</a:t>
            </a:r>
            <a:r>
              <a:rPr sz="1250" b="1" spc="-2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пострадавшим.</a:t>
            </a:r>
            <a:endParaRPr sz="125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0"/>
              </a:spcBef>
              <a:buFont typeface="Tahoma"/>
              <a:buChar char="•"/>
            </a:pP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</a:pPr>
            <a:r>
              <a:rPr sz="1400" b="1" dirty="0">
                <a:solidFill>
                  <a:srgbClr val="DA8428"/>
                </a:solidFill>
                <a:latin typeface="Tahoma"/>
                <a:cs typeface="Tahoma"/>
              </a:rPr>
              <a:t>Жителям</a:t>
            </a:r>
            <a:r>
              <a:rPr sz="1400" b="1" spc="-25" dirty="0">
                <a:solidFill>
                  <a:srgbClr val="DA8428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DA8428"/>
                </a:solidFill>
                <a:latin typeface="Tahoma"/>
                <a:cs typeface="Tahoma"/>
              </a:rPr>
              <a:t>сейсмоопасных</a:t>
            </a:r>
            <a:r>
              <a:rPr sz="1400" b="1" spc="-20" dirty="0">
                <a:solidFill>
                  <a:srgbClr val="DA8428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DA8428"/>
                </a:solidFill>
                <a:latin typeface="Tahoma"/>
                <a:cs typeface="Tahoma"/>
              </a:rPr>
              <a:t>районов</a:t>
            </a:r>
            <a:endParaRPr sz="14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10"/>
              </a:spcBef>
            </a:pPr>
            <a:r>
              <a:rPr sz="1600" b="1" spc="-5" dirty="0">
                <a:solidFill>
                  <a:srgbClr val="DA8428"/>
                </a:solidFill>
                <a:latin typeface="Tahoma"/>
                <a:cs typeface="Tahoma"/>
              </a:rPr>
              <a:t>НЕОБХОДИМО</a:t>
            </a:r>
            <a:r>
              <a:rPr sz="1600" b="1" spc="-10" dirty="0">
                <a:solidFill>
                  <a:srgbClr val="DA8428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DA8428"/>
                </a:solidFill>
                <a:latin typeface="Tahoma"/>
                <a:cs typeface="Tahoma"/>
              </a:rPr>
              <a:t>ЗАРАНЕЕ:</a:t>
            </a:r>
            <a:endParaRPr sz="1600">
              <a:latin typeface="Tahoma"/>
              <a:cs typeface="Tahoma"/>
            </a:endParaRPr>
          </a:p>
          <a:p>
            <a:pPr marL="241300" marR="959485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935" algn="l"/>
              </a:tabLst>
            </a:pPr>
            <a:r>
              <a:rPr sz="1250" b="1" dirty="0">
                <a:latin typeface="Tahoma"/>
                <a:cs typeface="Tahoma"/>
              </a:rPr>
              <a:t>Составить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план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действий,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определить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место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spc="-5" dirty="0">
                <a:latin typeface="Tahoma"/>
                <a:cs typeface="Tahoma"/>
              </a:rPr>
              <a:t>сбора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после </a:t>
            </a:r>
            <a:r>
              <a:rPr sz="1250" b="1" spc="-350" dirty="0">
                <a:latin typeface="Tahoma"/>
                <a:cs typeface="Tahoma"/>
              </a:rPr>
              <a:t> </a:t>
            </a:r>
            <a:r>
              <a:rPr sz="1250" b="1" spc="-5" dirty="0">
                <a:latin typeface="Tahoma"/>
                <a:cs typeface="Tahoma"/>
              </a:rPr>
              <a:t>землетрясения;</a:t>
            </a:r>
            <a:endParaRPr sz="1250">
              <a:latin typeface="Tahoma"/>
              <a:cs typeface="Tahoma"/>
            </a:endParaRPr>
          </a:p>
          <a:p>
            <a:pPr marL="241300" marR="83185" indent="-228600">
              <a:lnSpc>
                <a:spcPct val="100000"/>
              </a:lnSpc>
              <a:spcBef>
                <a:spcPts val="20"/>
              </a:spcBef>
              <a:buChar char="•"/>
              <a:tabLst>
                <a:tab pos="240665" algn="l"/>
                <a:tab pos="241935" algn="l"/>
              </a:tabLst>
            </a:pPr>
            <a:r>
              <a:rPr sz="1250" b="1" dirty="0">
                <a:latin typeface="Tahoma"/>
                <a:cs typeface="Tahoma"/>
              </a:rPr>
              <a:t>Заранее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определите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наиболее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безопасные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места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в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помещении,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где </a:t>
            </a:r>
            <a:r>
              <a:rPr sz="1250" b="1" spc="-350" dirty="0">
                <a:latin typeface="Tahoma"/>
                <a:cs typeface="Tahoma"/>
              </a:rPr>
              <a:t> </a:t>
            </a:r>
            <a:r>
              <a:rPr sz="1250" b="1" spc="-5" dirty="0">
                <a:latin typeface="Tahoma"/>
                <a:cs typeface="Tahoma"/>
              </a:rPr>
              <a:t>можно </a:t>
            </a:r>
            <a:r>
              <a:rPr sz="1250" b="1" dirty="0">
                <a:latin typeface="Tahoma"/>
                <a:cs typeface="Tahoma"/>
              </a:rPr>
              <a:t>переждать толчки.</a:t>
            </a:r>
            <a:r>
              <a:rPr sz="1250" b="1" spc="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Это – проемы капитальных внутренних </a:t>
            </a:r>
            <a:r>
              <a:rPr sz="1250" b="1" spc="-35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стен</a:t>
            </a:r>
            <a:r>
              <a:rPr sz="1250" b="1" spc="-5" dirty="0">
                <a:latin typeface="Tahoma"/>
                <a:cs typeface="Tahoma"/>
              </a:rPr>
              <a:t> (не</a:t>
            </a:r>
            <a:r>
              <a:rPr sz="1250" b="1" dirty="0">
                <a:latin typeface="Tahoma"/>
                <a:cs typeface="Tahoma"/>
              </a:rPr>
              <a:t> перегородок!), углы, </a:t>
            </a:r>
            <a:r>
              <a:rPr sz="1250" b="1" spc="-5" dirty="0">
                <a:latin typeface="Tahoma"/>
                <a:cs typeface="Tahoma"/>
              </a:rPr>
              <a:t>образованные </a:t>
            </a:r>
            <a:r>
              <a:rPr sz="1250" b="1" dirty="0">
                <a:latin typeface="Tahoma"/>
                <a:cs typeface="Tahoma"/>
              </a:rPr>
              <a:t>внутренними </a:t>
            </a:r>
            <a:r>
              <a:rPr sz="1250" b="1" spc="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капитальными стенами, места у внутренних капитальных стен, у </a:t>
            </a:r>
            <a:r>
              <a:rPr sz="1250" b="1" spc="5" dirty="0">
                <a:latin typeface="Tahoma"/>
                <a:cs typeface="Tahoma"/>
              </a:rPr>
              <a:t> </a:t>
            </a:r>
            <a:r>
              <a:rPr sz="1250" b="1" spc="-5" dirty="0">
                <a:latin typeface="Tahoma"/>
                <a:cs typeface="Tahoma"/>
              </a:rPr>
              <a:t>колонн </a:t>
            </a:r>
            <a:r>
              <a:rPr sz="1250" b="1" dirty="0">
                <a:latin typeface="Tahoma"/>
                <a:cs typeface="Tahoma"/>
              </a:rPr>
              <a:t>и под балками каркаса;</a:t>
            </a:r>
            <a:endParaRPr sz="1250">
              <a:latin typeface="Tahoma"/>
              <a:cs typeface="Tahoma"/>
            </a:endParaRPr>
          </a:p>
          <a:p>
            <a:pPr marL="241300" marR="508000" indent="-228600">
              <a:lnSpc>
                <a:spcPct val="100000"/>
              </a:lnSpc>
              <a:spcBef>
                <a:spcPts val="40"/>
              </a:spcBef>
              <a:buChar char="•"/>
              <a:tabLst>
                <a:tab pos="240665" algn="l"/>
                <a:tab pos="241300" algn="l"/>
              </a:tabLst>
            </a:pPr>
            <a:r>
              <a:rPr sz="1250" b="1" dirty="0">
                <a:latin typeface="Tahoma"/>
                <a:cs typeface="Tahoma"/>
              </a:rPr>
              <a:t>Укрытием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от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падающих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предметов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и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обломков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могут</a:t>
            </a:r>
            <a:r>
              <a:rPr sz="1250" b="1" spc="-1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служить </a:t>
            </a:r>
            <a:r>
              <a:rPr sz="1250" b="1" spc="-35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места под прочными столами и кроватями </a:t>
            </a:r>
            <a:r>
              <a:rPr sz="1250" b="1" spc="-5" dirty="0">
                <a:latin typeface="Tahoma"/>
                <a:cs typeface="Tahoma"/>
              </a:rPr>
              <a:t>- </a:t>
            </a:r>
            <a:r>
              <a:rPr sz="1250" b="1" dirty="0">
                <a:latin typeface="Tahoma"/>
                <a:cs typeface="Tahoma"/>
              </a:rPr>
              <a:t>научите детей </a:t>
            </a:r>
            <a:r>
              <a:rPr sz="1250" b="1" spc="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прятаться</a:t>
            </a:r>
            <a:r>
              <a:rPr sz="1250" b="1" spc="-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туда</a:t>
            </a:r>
            <a:r>
              <a:rPr sz="1250" b="1" spc="-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при</a:t>
            </a:r>
            <a:r>
              <a:rPr sz="1250" b="1" spc="-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сильных</a:t>
            </a:r>
            <a:r>
              <a:rPr sz="1250" b="1" spc="-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толчках</a:t>
            </a:r>
            <a:r>
              <a:rPr sz="1250" b="1" spc="-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в</a:t>
            </a:r>
            <a:r>
              <a:rPr sz="1250" b="1" spc="-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отсутствие</a:t>
            </a:r>
            <a:r>
              <a:rPr sz="1250" b="1" spc="-5" dirty="0">
                <a:latin typeface="Tahoma"/>
                <a:cs typeface="Tahoma"/>
              </a:rPr>
              <a:t> взрослых;</a:t>
            </a:r>
            <a:endParaRPr sz="1250">
              <a:latin typeface="Tahoma"/>
              <a:cs typeface="Tahoma"/>
            </a:endParaRPr>
          </a:p>
          <a:p>
            <a:pPr marL="241300" marR="290195" indent="-228600">
              <a:lnSpc>
                <a:spcPct val="100000"/>
              </a:lnSpc>
              <a:spcBef>
                <a:spcPts val="25"/>
              </a:spcBef>
              <a:buChar char="•"/>
              <a:tabLst>
                <a:tab pos="240665" algn="l"/>
                <a:tab pos="241300" algn="l"/>
              </a:tabLst>
            </a:pPr>
            <a:r>
              <a:rPr sz="1250" b="1" dirty="0">
                <a:latin typeface="Tahoma"/>
                <a:cs typeface="Tahoma"/>
              </a:rPr>
              <a:t>Заранее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spc="-5" dirty="0">
                <a:latin typeface="Tahoma"/>
                <a:cs typeface="Tahoma"/>
              </a:rPr>
              <a:t>прочно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закрепите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шкафы,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этажерки,</a:t>
            </a:r>
            <a:r>
              <a:rPr sz="1250" b="1" spc="-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стеллажи,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полки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к </a:t>
            </a:r>
            <a:r>
              <a:rPr sz="1250" b="1" spc="-35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стенам,</a:t>
            </a:r>
            <a:r>
              <a:rPr sz="1250" b="1" spc="-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к полу;</a:t>
            </a:r>
            <a:endParaRPr sz="1250">
              <a:latin typeface="Tahoma"/>
              <a:cs typeface="Tahoma"/>
            </a:endParaRPr>
          </a:p>
          <a:p>
            <a:pPr marL="240665" marR="738505" indent="-228600">
              <a:lnSpc>
                <a:spcPct val="100000"/>
              </a:lnSpc>
              <a:spcBef>
                <a:spcPts val="20"/>
              </a:spcBef>
              <a:buChar char="•"/>
              <a:tabLst>
                <a:tab pos="240665" algn="l"/>
                <a:tab pos="241300" algn="l"/>
              </a:tabLst>
            </a:pPr>
            <a:r>
              <a:rPr sz="1250" b="1" dirty="0">
                <a:latin typeface="Tahoma"/>
                <a:cs typeface="Tahoma"/>
              </a:rPr>
              <a:t>Не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загромождайте</a:t>
            </a:r>
            <a:r>
              <a:rPr sz="1250" b="1" spc="-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вещами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вход</a:t>
            </a:r>
            <a:r>
              <a:rPr sz="1250" b="1" spc="-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в</a:t>
            </a:r>
            <a:r>
              <a:rPr sz="1250" b="1" spc="-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квартиру,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spc="-5" dirty="0">
                <a:latin typeface="Tahoma"/>
                <a:cs typeface="Tahoma"/>
              </a:rPr>
              <a:t>коридоры </a:t>
            </a:r>
            <a:r>
              <a:rPr sz="1250" b="1" dirty="0">
                <a:latin typeface="Tahoma"/>
                <a:cs typeface="Tahoma"/>
              </a:rPr>
              <a:t>и</a:t>
            </a:r>
            <a:r>
              <a:rPr sz="1250" b="1" spc="-10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на </a:t>
            </a:r>
            <a:r>
              <a:rPr sz="1250" b="1" spc="-35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лестничные</a:t>
            </a:r>
            <a:r>
              <a:rPr sz="1250" b="1" spc="-5" dirty="0">
                <a:latin typeface="Tahoma"/>
                <a:cs typeface="Tahoma"/>
              </a:rPr>
              <a:t> </a:t>
            </a:r>
            <a:r>
              <a:rPr sz="1250" b="1" dirty="0">
                <a:latin typeface="Tahoma"/>
                <a:cs typeface="Tahoma"/>
              </a:rPr>
              <a:t>площадки.</a:t>
            </a:r>
            <a:endParaRPr sz="1250">
              <a:latin typeface="Tahoma"/>
              <a:cs typeface="Tahoma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084" y="191"/>
            <a:ext cx="15120619" cy="10692130"/>
            <a:chOff x="-2084" y="191"/>
            <a:chExt cx="15120619" cy="10692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1"/>
              <a:ext cx="15117916" cy="106918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2084" y="201"/>
              <a:ext cx="15120619" cy="1332230"/>
            </a:xfrm>
            <a:custGeom>
              <a:avLst/>
              <a:gdLst/>
              <a:ahLst/>
              <a:cxnLst/>
              <a:rect l="l" t="t" r="r" b="b"/>
              <a:pathLst>
                <a:path w="15120619" h="1332230">
                  <a:moveTo>
                    <a:pt x="15120000" y="0"/>
                  </a:moveTo>
                  <a:lnTo>
                    <a:pt x="0" y="0"/>
                  </a:lnTo>
                  <a:lnTo>
                    <a:pt x="0" y="1332000"/>
                  </a:lnTo>
                  <a:lnTo>
                    <a:pt x="14453999" y="1332000"/>
                  </a:lnTo>
                  <a:lnTo>
                    <a:pt x="14501380" y="1330319"/>
                  </a:lnTo>
                  <a:lnTo>
                    <a:pt x="14547891" y="1325354"/>
                  </a:lnTo>
                  <a:lnTo>
                    <a:pt x="14593417" y="1317220"/>
                  </a:lnTo>
                  <a:lnTo>
                    <a:pt x="14637843" y="1306032"/>
                  </a:lnTo>
                  <a:lnTo>
                    <a:pt x="14681053" y="1291904"/>
                  </a:lnTo>
                  <a:lnTo>
                    <a:pt x="14722933" y="1274952"/>
                  </a:lnTo>
                  <a:lnTo>
                    <a:pt x="14763369" y="1255290"/>
                  </a:lnTo>
                  <a:lnTo>
                    <a:pt x="14802244" y="1233033"/>
                  </a:lnTo>
                  <a:lnTo>
                    <a:pt x="14839444" y="1208297"/>
                  </a:lnTo>
                  <a:lnTo>
                    <a:pt x="14874854" y="1181196"/>
                  </a:lnTo>
                  <a:lnTo>
                    <a:pt x="14908359" y="1151845"/>
                  </a:lnTo>
                  <a:lnTo>
                    <a:pt x="14939845" y="1120360"/>
                  </a:lnTo>
                  <a:lnTo>
                    <a:pt x="14969196" y="1086855"/>
                  </a:lnTo>
                  <a:lnTo>
                    <a:pt x="14996297" y="1051445"/>
                  </a:lnTo>
                  <a:lnTo>
                    <a:pt x="15021033" y="1014245"/>
                  </a:lnTo>
                  <a:lnTo>
                    <a:pt x="15043289" y="975369"/>
                  </a:lnTo>
                  <a:lnTo>
                    <a:pt x="15062951" y="934934"/>
                  </a:lnTo>
                  <a:lnTo>
                    <a:pt x="15079904" y="893054"/>
                  </a:lnTo>
                  <a:lnTo>
                    <a:pt x="15094032" y="849844"/>
                  </a:lnTo>
                  <a:lnTo>
                    <a:pt x="15105220" y="805418"/>
                  </a:lnTo>
                  <a:lnTo>
                    <a:pt x="15113354" y="759893"/>
                  </a:lnTo>
                  <a:lnTo>
                    <a:pt x="15118319" y="713382"/>
                  </a:lnTo>
                  <a:lnTo>
                    <a:pt x="15120000" y="666000"/>
                  </a:lnTo>
                  <a:lnTo>
                    <a:pt x="15120000" y="0"/>
                  </a:lnTo>
                  <a:close/>
                </a:path>
              </a:pathLst>
            </a:custGeom>
            <a:solidFill>
              <a:srgbClr val="F2AE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2635192" y="337493"/>
            <a:ext cx="10647045" cy="750570"/>
          </a:xfrm>
          <a:custGeom>
            <a:avLst/>
            <a:gdLst/>
            <a:ahLst/>
            <a:cxnLst/>
            <a:rect l="l" t="t" r="r" b="b"/>
            <a:pathLst>
              <a:path w="10647044" h="750569">
                <a:moveTo>
                  <a:pt x="10647000" y="0"/>
                </a:moveTo>
                <a:lnTo>
                  <a:pt x="0" y="0"/>
                </a:lnTo>
                <a:lnTo>
                  <a:pt x="0" y="750376"/>
                </a:lnTo>
                <a:lnTo>
                  <a:pt x="10647000" y="750376"/>
                </a:lnTo>
                <a:lnTo>
                  <a:pt x="10647000" y="0"/>
                </a:lnTo>
                <a:close/>
              </a:path>
            </a:pathLst>
          </a:custGeom>
          <a:solidFill>
            <a:srgbClr val="000000">
              <a:alpha val="277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2782059" y="182708"/>
            <a:ext cx="10495280" cy="7874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5000" spc="-60" dirty="0"/>
              <a:t>ТЕРРОРИЗМ-УГРОЗА</a:t>
            </a:r>
            <a:r>
              <a:rPr sz="5000" spc="-130" dirty="0"/>
              <a:t> </a:t>
            </a:r>
            <a:r>
              <a:rPr sz="5000" spc="-65" dirty="0"/>
              <a:t>ОБЩЕСТВУ</a:t>
            </a:r>
            <a:endParaRPr sz="5000"/>
          </a:p>
        </p:txBody>
      </p:sp>
      <p:grpSp>
        <p:nvGrpSpPr>
          <p:cNvPr id="7" name="object 7"/>
          <p:cNvGrpSpPr/>
          <p:nvPr/>
        </p:nvGrpSpPr>
        <p:grpSpPr>
          <a:xfrm>
            <a:off x="46137" y="2049556"/>
            <a:ext cx="9161780" cy="8642985"/>
            <a:chOff x="46137" y="2049556"/>
            <a:chExt cx="9161780" cy="8642985"/>
          </a:xfrm>
        </p:grpSpPr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137" y="2090469"/>
              <a:ext cx="9161495" cy="8601530"/>
            </a:xfrm>
            <a:prstGeom prst="rect">
              <a:avLst/>
            </a:prstGeom>
          </p:spPr>
        </p:pic>
        <p:sp>
          <p:nvSpPr>
            <p:cNvPr id="9" name="object 9"/>
            <p:cNvSpPr/>
            <p:nvPr/>
          </p:nvSpPr>
          <p:spPr>
            <a:xfrm>
              <a:off x="183052" y="2049556"/>
              <a:ext cx="7200265" cy="3960495"/>
            </a:xfrm>
            <a:custGeom>
              <a:avLst/>
              <a:gdLst/>
              <a:ahLst/>
              <a:cxnLst/>
              <a:rect l="l" t="t" r="r" b="b"/>
              <a:pathLst>
                <a:path w="7200265" h="3960495">
                  <a:moveTo>
                    <a:pt x="7019999" y="0"/>
                  </a:moveTo>
                  <a:lnTo>
                    <a:pt x="179999" y="0"/>
                  </a:lnTo>
                  <a:lnTo>
                    <a:pt x="132291" y="6458"/>
                  </a:lnTo>
                  <a:lnTo>
                    <a:pt x="89333" y="24667"/>
                  </a:lnTo>
                  <a:lnTo>
                    <a:pt x="52875" y="52876"/>
                  </a:lnTo>
                  <a:lnTo>
                    <a:pt x="24666" y="89334"/>
                  </a:lnTo>
                  <a:lnTo>
                    <a:pt x="6458" y="132292"/>
                  </a:lnTo>
                  <a:lnTo>
                    <a:pt x="0" y="179999"/>
                  </a:lnTo>
                  <a:lnTo>
                    <a:pt x="0" y="3780002"/>
                  </a:lnTo>
                  <a:lnTo>
                    <a:pt x="6458" y="3827709"/>
                  </a:lnTo>
                  <a:lnTo>
                    <a:pt x="24666" y="3870667"/>
                  </a:lnTo>
                  <a:lnTo>
                    <a:pt x="52875" y="3907126"/>
                  </a:lnTo>
                  <a:lnTo>
                    <a:pt x="89333" y="3935335"/>
                  </a:lnTo>
                  <a:lnTo>
                    <a:pt x="132291" y="3953544"/>
                  </a:lnTo>
                  <a:lnTo>
                    <a:pt x="179999" y="3960003"/>
                  </a:lnTo>
                  <a:lnTo>
                    <a:pt x="7019999" y="3960003"/>
                  </a:lnTo>
                  <a:lnTo>
                    <a:pt x="7067708" y="3953544"/>
                  </a:lnTo>
                  <a:lnTo>
                    <a:pt x="7110666" y="3935335"/>
                  </a:lnTo>
                  <a:lnTo>
                    <a:pt x="7147124" y="3907126"/>
                  </a:lnTo>
                  <a:lnTo>
                    <a:pt x="7175333" y="3870667"/>
                  </a:lnTo>
                  <a:lnTo>
                    <a:pt x="7193541" y="3827709"/>
                  </a:lnTo>
                  <a:lnTo>
                    <a:pt x="7199999" y="3780002"/>
                  </a:lnTo>
                  <a:lnTo>
                    <a:pt x="7199999" y="179999"/>
                  </a:lnTo>
                  <a:lnTo>
                    <a:pt x="7193541" y="132292"/>
                  </a:lnTo>
                  <a:lnTo>
                    <a:pt x="7175333" y="89334"/>
                  </a:lnTo>
                  <a:lnTo>
                    <a:pt x="7147124" y="52876"/>
                  </a:lnTo>
                  <a:lnTo>
                    <a:pt x="7110666" y="24667"/>
                  </a:lnTo>
                  <a:lnTo>
                    <a:pt x="7067708" y="6458"/>
                  </a:lnTo>
                  <a:lnTo>
                    <a:pt x="7019999" y="0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0" name="object 10"/>
          <p:cNvSpPr txBox="1"/>
          <p:nvPr/>
        </p:nvSpPr>
        <p:spPr>
          <a:xfrm>
            <a:off x="350146" y="2214674"/>
            <a:ext cx="6539865" cy="24765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38455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ПРИЗНАКИ</a:t>
            </a:r>
            <a:r>
              <a:rPr sz="2000" b="1" spc="-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НАЛИЧИЯ</a:t>
            </a:r>
            <a:r>
              <a:rPr sz="2000" b="1" spc="-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ВЗРЫВНЫХ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УСТРОЙСТВ:</a:t>
            </a:r>
            <a:endParaRPr sz="2000">
              <a:latin typeface="Tahoma"/>
              <a:cs typeface="Tahoma"/>
            </a:endParaRPr>
          </a:p>
          <a:p>
            <a:pPr marL="241300" marR="763905" indent="-228600">
              <a:lnSpc>
                <a:spcPct val="100000"/>
              </a:lnSpc>
              <a:spcBef>
                <a:spcPts val="1695"/>
              </a:spcBef>
              <a:buChar char="•"/>
              <a:tabLst>
                <a:tab pos="240665" algn="l"/>
                <a:tab pos="241935" algn="l"/>
              </a:tabLst>
            </a:pPr>
            <a:r>
              <a:rPr sz="1400" dirty="0">
                <a:latin typeface="Tahoma"/>
                <a:cs typeface="Tahoma"/>
              </a:rPr>
              <a:t>припаркованные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вблизи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домов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автомобили,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неизвестные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жильцам </a:t>
            </a:r>
            <a:r>
              <a:rPr sz="1400" spc="-4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(бесхозные);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Char char="•"/>
              <a:tabLst>
                <a:tab pos="240665" algn="l"/>
                <a:tab pos="241935" algn="l"/>
              </a:tabLst>
            </a:pPr>
            <a:r>
              <a:rPr sz="1400" dirty="0">
                <a:latin typeface="Tahoma"/>
                <a:cs typeface="Tahoma"/>
              </a:rPr>
              <a:t>бесхозные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портфели,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чемоданы,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сумки,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свертки,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мешки,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коробки;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935" algn="l"/>
              </a:tabLst>
            </a:pPr>
            <a:r>
              <a:rPr sz="1400" dirty="0">
                <a:latin typeface="Tahoma"/>
                <a:cs typeface="Tahoma"/>
              </a:rPr>
              <a:t>растяжки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из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проволоки,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шпагата,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веревки;</a:t>
            </a:r>
            <a:endParaRPr sz="1400">
              <a:latin typeface="Tahoma"/>
              <a:cs typeface="Tahoma"/>
            </a:endParaRPr>
          </a:p>
          <a:p>
            <a:pPr marL="241300" marR="26670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935" algn="l"/>
              </a:tabLst>
            </a:pPr>
            <a:r>
              <a:rPr sz="1400" dirty="0">
                <a:latin typeface="Tahoma"/>
                <a:cs typeface="Tahoma"/>
              </a:rPr>
              <a:t>присутствие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проводов,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небольшой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антенны,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изоленты,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источников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питания </a:t>
            </a:r>
            <a:r>
              <a:rPr sz="1400" spc="-4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(батарейки);</a:t>
            </a:r>
            <a:endParaRPr sz="1400">
              <a:latin typeface="Tahoma"/>
              <a:cs typeface="Tahoma"/>
            </a:endParaRPr>
          </a:p>
          <a:p>
            <a:pPr marL="241300" marR="274320" indent="-228600">
              <a:lnSpc>
                <a:spcPct val="100000"/>
              </a:lnSpc>
              <a:spcBef>
                <a:spcPts val="20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dirty="0">
                <a:latin typeface="Tahoma"/>
                <a:cs typeface="Tahoma"/>
              </a:rPr>
              <a:t>необычное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размещение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обнаруженного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предмета,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шум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из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него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(щелчки, </a:t>
            </a:r>
            <a:r>
              <a:rPr sz="1400" spc="-4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тиканье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часов);</a:t>
            </a:r>
            <a:endParaRPr sz="14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20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dirty="0">
                <a:latin typeface="Tahoma"/>
                <a:cs typeface="Tahoma"/>
              </a:rPr>
              <a:t>специфический,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не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свойственный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окружающей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местности,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запах.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1" name="object 11"/>
          <p:cNvSpPr/>
          <p:nvPr/>
        </p:nvSpPr>
        <p:spPr>
          <a:xfrm>
            <a:off x="185158" y="6371826"/>
            <a:ext cx="7200265" cy="4140200"/>
          </a:xfrm>
          <a:custGeom>
            <a:avLst/>
            <a:gdLst/>
            <a:ahLst/>
            <a:cxnLst/>
            <a:rect l="l" t="t" r="r" b="b"/>
            <a:pathLst>
              <a:path w="7200265" h="4140200">
                <a:moveTo>
                  <a:pt x="7019971" y="0"/>
                </a:moveTo>
                <a:lnTo>
                  <a:pt x="180028" y="0"/>
                </a:lnTo>
                <a:lnTo>
                  <a:pt x="132312" y="6459"/>
                </a:lnTo>
                <a:lnTo>
                  <a:pt x="89346" y="24670"/>
                </a:lnTo>
                <a:lnTo>
                  <a:pt x="52882" y="52882"/>
                </a:lnTo>
                <a:lnTo>
                  <a:pt x="24670" y="89346"/>
                </a:lnTo>
                <a:lnTo>
                  <a:pt x="6459" y="132312"/>
                </a:lnTo>
                <a:lnTo>
                  <a:pt x="0" y="180028"/>
                </a:lnTo>
                <a:lnTo>
                  <a:pt x="0" y="3959971"/>
                </a:lnTo>
                <a:lnTo>
                  <a:pt x="6459" y="4007688"/>
                </a:lnTo>
                <a:lnTo>
                  <a:pt x="24670" y="4050653"/>
                </a:lnTo>
                <a:lnTo>
                  <a:pt x="52882" y="4087117"/>
                </a:lnTo>
                <a:lnTo>
                  <a:pt x="89346" y="4115330"/>
                </a:lnTo>
                <a:lnTo>
                  <a:pt x="132312" y="4133541"/>
                </a:lnTo>
                <a:lnTo>
                  <a:pt x="180028" y="4140000"/>
                </a:lnTo>
                <a:lnTo>
                  <a:pt x="7019971" y="4140000"/>
                </a:lnTo>
                <a:lnTo>
                  <a:pt x="7067688" y="4133541"/>
                </a:lnTo>
                <a:lnTo>
                  <a:pt x="7110654" y="4115330"/>
                </a:lnTo>
                <a:lnTo>
                  <a:pt x="7147118" y="4087117"/>
                </a:lnTo>
                <a:lnTo>
                  <a:pt x="7175330" y="4050653"/>
                </a:lnTo>
                <a:lnTo>
                  <a:pt x="7193541" y="4007688"/>
                </a:lnTo>
                <a:lnTo>
                  <a:pt x="7200000" y="3959971"/>
                </a:lnTo>
                <a:lnTo>
                  <a:pt x="7200000" y="180028"/>
                </a:lnTo>
                <a:lnTo>
                  <a:pt x="7193541" y="132312"/>
                </a:lnTo>
                <a:lnTo>
                  <a:pt x="7175330" y="89346"/>
                </a:lnTo>
                <a:lnTo>
                  <a:pt x="7147118" y="52882"/>
                </a:lnTo>
                <a:lnTo>
                  <a:pt x="7110654" y="24670"/>
                </a:lnTo>
                <a:lnTo>
                  <a:pt x="7067688" y="6459"/>
                </a:lnTo>
                <a:lnTo>
                  <a:pt x="7019971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 txBox="1"/>
          <p:nvPr/>
        </p:nvSpPr>
        <p:spPr>
          <a:xfrm>
            <a:off x="356541" y="6535132"/>
            <a:ext cx="6301105" cy="2372995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802130" marR="638175" indent="-599440">
              <a:lnSpc>
                <a:spcPct val="100600"/>
              </a:lnSpc>
              <a:spcBef>
                <a:spcPts val="85"/>
              </a:spcBef>
            </a:pP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ВОЗМОЖНЫЕ</a:t>
            </a:r>
            <a:r>
              <a:rPr sz="2000" b="1" spc="-5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МЕСТА</a:t>
            </a:r>
            <a:r>
              <a:rPr sz="2000" b="1" spc="-5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УСТАНОВКИ </a:t>
            </a:r>
            <a:r>
              <a:rPr sz="2000" b="1" spc="-57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ВЗРЫВНЫХ</a:t>
            </a:r>
            <a:r>
              <a:rPr sz="2000" b="1" spc="-1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УСТРОЙСТВ:</a:t>
            </a:r>
            <a:endParaRPr sz="20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60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dirty="0">
                <a:latin typeface="Tahoma"/>
                <a:cs typeface="Tahoma"/>
              </a:rPr>
              <a:t>вокзалы,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рынки,</a:t>
            </a:r>
            <a:r>
              <a:rPr sz="1400" spc="-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магазины;</a:t>
            </a:r>
            <a:endParaRPr sz="14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dirty="0">
                <a:latin typeface="Tahoma"/>
                <a:cs typeface="Tahoma"/>
              </a:rPr>
              <a:t>стадионы,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развлекательные</a:t>
            </a:r>
            <a:r>
              <a:rPr sz="1400" spc="-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заведения;</a:t>
            </a:r>
            <a:endParaRPr sz="14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dirty="0">
                <a:latin typeface="Tahoma"/>
                <a:cs typeface="Tahoma"/>
              </a:rPr>
              <a:t>подземные</a:t>
            </a:r>
            <a:r>
              <a:rPr sz="1400" spc="-3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переходы</a:t>
            </a:r>
            <a:r>
              <a:rPr sz="1400" spc="-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(тоннели);</a:t>
            </a:r>
            <a:endParaRPr sz="14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dirty="0">
                <a:latin typeface="Tahoma"/>
                <a:cs typeface="Tahoma"/>
              </a:rPr>
              <a:t>транспортные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средства;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935" algn="l"/>
              </a:tabLst>
            </a:pPr>
            <a:r>
              <a:rPr sz="1400" spc="-5" dirty="0">
                <a:latin typeface="Tahoma"/>
                <a:cs typeface="Tahoma"/>
              </a:rPr>
              <a:t>учебные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детские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учреждения,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больницы,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поликлиники;</a:t>
            </a:r>
            <a:endParaRPr sz="1400">
              <a:latin typeface="Tahoma"/>
              <a:cs typeface="Tahoma"/>
            </a:endParaRPr>
          </a:p>
          <a:p>
            <a:pPr marL="241300" marR="5080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935" algn="l"/>
              </a:tabLst>
            </a:pPr>
            <a:r>
              <a:rPr sz="1400" dirty="0">
                <a:latin typeface="Tahoma"/>
                <a:cs typeface="Tahoma"/>
              </a:rPr>
              <a:t>объекты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жизнеобеспечения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(электроподстанции,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газоперекачивающие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 </a:t>
            </a:r>
            <a:r>
              <a:rPr sz="1400" spc="-43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распределительные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станции и </a:t>
            </a:r>
            <a:r>
              <a:rPr sz="1400" spc="-20" dirty="0">
                <a:latin typeface="Tahoma"/>
                <a:cs typeface="Tahoma"/>
              </a:rPr>
              <a:t>др.);</a:t>
            </a:r>
            <a:endParaRPr sz="14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Char char="•"/>
              <a:tabLst>
                <a:tab pos="240665" algn="l"/>
                <a:tab pos="241935" algn="l"/>
              </a:tabLst>
            </a:pPr>
            <a:r>
              <a:rPr sz="1400" dirty="0">
                <a:latin typeface="Tahoma"/>
                <a:cs typeface="Tahoma"/>
              </a:rPr>
              <a:t>мусорные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контейнеры,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урны,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подвалы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домов.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3" name="object 13"/>
          <p:cNvSpPr/>
          <p:nvPr/>
        </p:nvSpPr>
        <p:spPr>
          <a:xfrm>
            <a:off x="7743657" y="2049556"/>
            <a:ext cx="7200265" cy="3960495"/>
          </a:xfrm>
          <a:custGeom>
            <a:avLst/>
            <a:gdLst/>
            <a:ahLst/>
            <a:cxnLst/>
            <a:rect l="l" t="t" r="r" b="b"/>
            <a:pathLst>
              <a:path w="7200265" h="3960495">
                <a:moveTo>
                  <a:pt x="7019999" y="0"/>
                </a:moveTo>
                <a:lnTo>
                  <a:pt x="179999" y="0"/>
                </a:lnTo>
                <a:lnTo>
                  <a:pt x="132291" y="6458"/>
                </a:lnTo>
                <a:lnTo>
                  <a:pt x="89333" y="24667"/>
                </a:lnTo>
                <a:lnTo>
                  <a:pt x="52875" y="52876"/>
                </a:lnTo>
                <a:lnTo>
                  <a:pt x="24666" y="89334"/>
                </a:lnTo>
                <a:lnTo>
                  <a:pt x="6458" y="132292"/>
                </a:lnTo>
                <a:lnTo>
                  <a:pt x="0" y="179999"/>
                </a:lnTo>
                <a:lnTo>
                  <a:pt x="0" y="3780002"/>
                </a:lnTo>
                <a:lnTo>
                  <a:pt x="6458" y="3827709"/>
                </a:lnTo>
                <a:lnTo>
                  <a:pt x="24666" y="3870667"/>
                </a:lnTo>
                <a:lnTo>
                  <a:pt x="52875" y="3907126"/>
                </a:lnTo>
                <a:lnTo>
                  <a:pt x="89333" y="3935335"/>
                </a:lnTo>
                <a:lnTo>
                  <a:pt x="132291" y="3953544"/>
                </a:lnTo>
                <a:lnTo>
                  <a:pt x="179999" y="3960003"/>
                </a:lnTo>
                <a:lnTo>
                  <a:pt x="7019999" y="3960003"/>
                </a:lnTo>
                <a:lnTo>
                  <a:pt x="7067708" y="3953544"/>
                </a:lnTo>
                <a:lnTo>
                  <a:pt x="7110666" y="3935335"/>
                </a:lnTo>
                <a:lnTo>
                  <a:pt x="7147125" y="3907126"/>
                </a:lnTo>
                <a:lnTo>
                  <a:pt x="7175334" y="3870667"/>
                </a:lnTo>
                <a:lnTo>
                  <a:pt x="7193542" y="3827709"/>
                </a:lnTo>
                <a:lnTo>
                  <a:pt x="7200000" y="3780002"/>
                </a:lnTo>
                <a:lnTo>
                  <a:pt x="7200000" y="179999"/>
                </a:lnTo>
                <a:lnTo>
                  <a:pt x="7193542" y="132292"/>
                </a:lnTo>
                <a:lnTo>
                  <a:pt x="7175334" y="89334"/>
                </a:lnTo>
                <a:lnTo>
                  <a:pt x="7147125" y="52876"/>
                </a:lnTo>
                <a:lnTo>
                  <a:pt x="7110666" y="24667"/>
                </a:lnTo>
                <a:lnTo>
                  <a:pt x="7067708" y="6458"/>
                </a:lnTo>
                <a:lnTo>
                  <a:pt x="7019999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4" name="object 14"/>
          <p:cNvSpPr txBox="1"/>
          <p:nvPr/>
        </p:nvSpPr>
        <p:spPr>
          <a:xfrm>
            <a:off x="7903484" y="2216868"/>
            <a:ext cx="6743700" cy="7562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42240">
              <a:lnSpc>
                <a:spcPct val="100000"/>
              </a:lnSpc>
              <a:spcBef>
                <a:spcPts val="100"/>
              </a:spcBef>
            </a:pP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ПРИ</a:t>
            </a:r>
            <a:r>
              <a:rPr sz="2000" b="1" spc="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ОБНАРУЖЕНИИ</a:t>
            </a:r>
            <a:r>
              <a:rPr sz="2000" b="1" spc="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УСТРОЙСТВА</a:t>
            </a:r>
            <a:r>
              <a:rPr sz="2000" b="1" spc="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НЕОБХОДИМО:</a:t>
            </a:r>
            <a:endParaRPr sz="20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1670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spc="-5" dirty="0">
                <a:latin typeface="Tahoma"/>
                <a:cs typeface="Tahoma"/>
              </a:rPr>
              <a:t>немедленно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сообщить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подозрительном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предмете</a:t>
            </a:r>
            <a:r>
              <a:rPr sz="1400" spc="-5" dirty="0">
                <a:latin typeface="Tahoma"/>
                <a:cs typeface="Tahoma"/>
              </a:rPr>
              <a:t> в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7903472" y="2948650"/>
            <a:ext cx="4442460" cy="1955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marR="5080">
              <a:lnSpc>
                <a:spcPct val="100000"/>
              </a:lnSpc>
              <a:spcBef>
                <a:spcPts val="100"/>
              </a:spcBef>
            </a:pPr>
            <a:r>
              <a:rPr sz="1400" dirty="0">
                <a:latin typeface="Tahoma"/>
                <a:cs typeface="Tahoma"/>
              </a:rPr>
              <a:t>дежурные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службы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МВД,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ФСБ,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ГОЧС,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оперативному </a:t>
            </a:r>
            <a:r>
              <a:rPr sz="1400" spc="-4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дежурному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администрации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города;</a:t>
            </a:r>
            <a:endParaRPr sz="1400">
              <a:latin typeface="Tahoma"/>
              <a:cs typeface="Tahoma"/>
            </a:endParaRPr>
          </a:p>
          <a:p>
            <a:pPr marL="241300" marR="363855" indent="-228600">
              <a:lnSpc>
                <a:spcPct val="100000"/>
              </a:lnSpc>
              <a:spcBef>
                <a:spcPts val="20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spc="-5" dirty="0">
                <a:latin typeface="Tahoma"/>
                <a:cs typeface="Tahoma"/>
              </a:rPr>
              <a:t>не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подходить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к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обнаруженному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предмету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</a:t>
            </a:r>
            <a:r>
              <a:rPr sz="1400" spc="-1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не </a:t>
            </a:r>
            <a:r>
              <a:rPr sz="1400" spc="-4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подпускать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к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нему других;</a:t>
            </a:r>
            <a:endParaRPr sz="1400">
              <a:latin typeface="Tahoma"/>
              <a:cs typeface="Tahoma"/>
            </a:endParaRPr>
          </a:p>
          <a:p>
            <a:pPr marL="241300" marR="220979" indent="-228600">
              <a:lnSpc>
                <a:spcPct val="100000"/>
              </a:lnSpc>
              <a:spcBef>
                <a:spcPts val="20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dirty="0">
                <a:latin typeface="Tahoma"/>
                <a:cs typeface="Tahoma"/>
              </a:rPr>
              <a:t>исключить использование средств мобильной, 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радиосвязи,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других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средств,</a:t>
            </a:r>
            <a:r>
              <a:rPr sz="1400" spc="-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способных</a:t>
            </a:r>
            <a:r>
              <a:rPr sz="1400" spc="-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вызвать </a:t>
            </a:r>
            <a:r>
              <a:rPr sz="1400" spc="-4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срабатывание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взрывателя;</a:t>
            </a:r>
            <a:endParaRPr sz="1400">
              <a:latin typeface="Tahoma"/>
              <a:cs typeface="Tahoma"/>
            </a:endParaRPr>
          </a:p>
          <a:p>
            <a:pPr marL="240665" marR="1105535" indent="-228600">
              <a:lnSpc>
                <a:spcPct val="100000"/>
              </a:lnSpc>
              <a:spcBef>
                <a:spcPts val="25"/>
              </a:spcBef>
              <a:buChar char="•"/>
              <a:tabLst>
                <a:tab pos="240665" algn="l"/>
                <a:tab pos="241300" algn="l"/>
              </a:tabLst>
            </a:pPr>
            <a:r>
              <a:rPr sz="1400" dirty="0">
                <a:latin typeface="Tahoma"/>
                <a:cs typeface="Tahoma"/>
              </a:rPr>
              <a:t>дождаться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прибытия</a:t>
            </a:r>
            <a:r>
              <a:rPr sz="1400" spc="-4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представителей </a:t>
            </a:r>
            <a:r>
              <a:rPr sz="1400" spc="-4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правоохранительных</a:t>
            </a:r>
            <a:r>
              <a:rPr sz="1400" spc="-1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органов.</a:t>
            </a:r>
            <a:endParaRPr sz="1400">
              <a:latin typeface="Tahoma"/>
              <a:cs typeface="Tahoma"/>
            </a:endParaRPr>
          </a:p>
        </p:txBody>
      </p:sp>
      <p:sp>
        <p:nvSpPr>
          <p:cNvPr id="16" name="object 16"/>
          <p:cNvSpPr/>
          <p:nvPr/>
        </p:nvSpPr>
        <p:spPr>
          <a:xfrm>
            <a:off x="7742760" y="6372104"/>
            <a:ext cx="7200265" cy="4140200"/>
          </a:xfrm>
          <a:custGeom>
            <a:avLst/>
            <a:gdLst/>
            <a:ahLst/>
            <a:cxnLst/>
            <a:rect l="l" t="t" r="r" b="b"/>
            <a:pathLst>
              <a:path w="7200265" h="4140200">
                <a:moveTo>
                  <a:pt x="7019999" y="0"/>
                </a:moveTo>
                <a:lnTo>
                  <a:pt x="180000" y="0"/>
                </a:lnTo>
                <a:lnTo>
                  <a:pt x="132292" y="6458"/>
                </a:lnTo>
                <a:lnTo>
                  <a:pt x="89333" y="24666"/>
                </a:lnTo>
                <a:lnTo>
                  <a:pt x="52875" y="52875"/>
                </a:lnTo>
                <a:lnTo>
                  <a:pt x="24666" y="89333"/>
                </a:lnTo>
                <a:lnTo>
                  <a:pt x="6458" y="132292"/>
                </a:lnTo>
                <a:lnTo>
                  <a:pt x="0" y="180000"/>
                </a:lnTo>
                <a:lnTo>
                  <a:pt x="0" y="3960000"/>
                </a:lnTo>
                <a:lnTo>
                  <a:pt x="6458" y="4007708"/>
                </a:lnTo>
                <a:lnTo>
                  <a:pt x="24666" y="4050667"/>
                </a:lnTo>
                <a:lnTo>
                  <a:pt x="52875" y="4087125"/>
                </a:lnTo>
                <a:lnTo>
                  <a:pt x="89333" y="4115333"/>
                </a:lnTo>
                <a:lnTo>
                  <a:pt x="132292" y="4133542"/>
                </a:lnTo>
                <a:lnTo>
                  <a:pt x="180000" y="4140000"/>
                </a:lnTo>
                <a:lnTo>
                  <a:pt x="7019999" y="4140000"/>
                </a:lnTo>
                <a:lnTo>
                  <a:pt x="7067708" y="4133542"/>
                </a:lnTo>
                <a:lnTo>
                  <a:pt x="7110666" y="4115333"/>
                </a:lnTo>
                <a:lnTo>
                  <a:pt x="7147125" y="4087125"/>
                </a:lnTo>
                <a:lnTo>
                  <a:pt x="7175334" y="4050667"/>
                </a:lnTo>
                <a:lnTo>
                  <a:pt x="7193542" y="4007708"/>
                </a:lnTo>
                <a:lnTo>
                  <a:pt x="7200000" y="3960000"/>
                </a:lnTo>
                <a:lnTo>
                  <a:pt x="7200000" y="180000"/>
                </a:lnTo>
                <a:lnTo>
                  <a:pt x="7193542" y="132292"/>
                </a:lnTo>
                <a:lnTo>
                  <a:pt x="7175334" y="89333"/>
                </a:lnTo>
                <a:lnTo>
                  <a:pt x="7147125" y="52875"/>
                </a:lnTo>
                <a:lnTo>
                  <a:pt x="7110666" y="24666"/>
                </a:lnTo>
                <a:lnTo>
                  <a:pt x="7067708" y="6458"/>
                </a:lnTo>
                <a:lnTo>
                  <a:pt x="7019999" y="0"/>
                </a:lnTo>
                <a:close/>
              </a:path>
            </a:pathLst>
          </a:custGeom>
          <a:solidFill>
            <a:srgbClr val="FFFFFF">
              <a:alpha val="819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7913023" y="6535658"/>
            <a:ext cx="6731000" cy="267081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539240" marR="264160" indent="-1141095">
              <a:lnSpc>
                <a:spcPct val="100600"/>
              </a:lnSpc>
              <a:spcBef>
                <a:spcPts val="85"/>
              </a:spcBef>
            </a:pP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ОСНОВНЫЕ 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ПРАВИЛА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ПОВЕДЕНИЯ,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ЕСЛИ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 ВАС </a:t>
            </a:r>
            <a:r>
              <a:rPr sz="2000" b="1" spc="-57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ЗАХВАТИЛИ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2000" b="1" dirty="0">
                <a:solidFill>
                  <a:srgbClr val="D98429"/>
                </a:solidFill>
                <a:latin typeface="Tahoma"/>
                <a:cs typeface="Tahoma"/>
              </a:rPr>
              <a:t>В</a:t>
            </a:r>
            <a:r>
              <a:rPr sz="2000" b="1" spc="-5" dirty="0">
                <a:solidFill>
                  <a:srgbClr val="D98429"/>
                </a:solidFill>
                <a:latin typeface="Tahoma"/>
                <a:cs typeface="Tahoma"/>
              </a:rPr>
              <a:t> ЗАЛОЖНИКИ:</a:t>
            </a:r>
            <a:endParaRPr sz="2000">
              <a:latin typeface="Tahoma"/>
              <a:cs typeface="Tahoma"/>
            </a:endParaRPr>
          </a:p>
          <a:p>
            <a:pPr marL="241300" marR="577850" indent="-228600">
              <a:lnSpc>
                <a:spcPct val="100000"/>
              </a:lnSpc>
              <a:spcBef>
                <a:spcPts val="334"/>
              </a:spcBef>
              <a:buChar char="•"/>
              <a:tabLst>
                <a:tab pos="240665" algn="l"/>
                <a:tab pos="241935" algn="l"/>
              </a:tabLst>
            </a:pPr>
            <a:r>
              <a:rPr sz="1300" dirty="0">
                <a:latin typeface="Tahoma"/>
                <a:cs typeface="Tahoma"/>
              </a:rPr>
              <a:t>основное</a:t>
            </a:r>
            <a:r>
              <a:rPr sz="1300" spc="-1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правило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–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spc="-5" dirty="0">
                <a:latin typeface="Tahoma"/>
                <a:cs typeface="Tahoma"/>
              </a:rPr>
              <a:t>не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допускайте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действия,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которые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могут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спровоцировать </a:t>
            </a:r>
            <a:r>
              <a:rPr sz="1300" spc="-39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нападающих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к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применению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оружия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и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привести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к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человеческим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жертвам;</a:t>
            </a:r>
            <a:endParaRPr sz="1300">
              <a:latin typeface="Tahoma"/>
              <a:cs typeface="Tahoma"/>
            </a:endParaRPr>
          </a:p>
          <a:p>
            <a:pPr marL="241300" marR="45085" indent="-228600">
              <a:lnSpc>
                <a:spcPct val="100000"/>
              </a:lnSpc>
              <a:spcBef>
                <a:spcPts val="15"/>
              </a:spcBef>
              <a:buChar char="•"/>
              <a:tabLst>
                <a:tab pos="240665" algn="l"/>
                <a:tab pos="241935" algn="l"/>
              </a:tabLst>
            </a:pPr>
            <a:r>
              <a:rPr sz="1300" spc="-5" dirty="0">
                <a:latin typeface="Tahoma"/>
                <a:cs typeface="Tahoma"/>
              </a:rPr>
              <a:t>не </a:t>
            </a:r>
            <a:r>
              <a:rPr sz="1300" dirty="0">
                <a:latin typeface="Tahoma"/>
                <a:cs typeface="Tahoma"/>
              </a:rPr>
              <a:t>смотрите</a:t>
            </a:r>
            <a:r>
              <a:rPr sz="1300" spc="-5" dirty="0">
                <a:latin typeface="Tahoma"/>
                <a:cs typeface="Tahoma"/>
              </a:rPr>
              <a:t> в </a:t>
            </a:r>
            <a:r>
              <a:rPr sz="1300" dirty="0">
                <a:latin typeface="Tahoma"/>
                <a:cs typeface="Tahoma"/>
              </a:rPr>
              <a:t>глаза преступникам,</a:t>
            </a:r>
            <a:r>
              <a:rPr sz="1300" spc="-5" dirty="0">
                <a:latin typeface="Tahoma"/>
                <a:cs typeface="Tahoma"/>
              </a:rPr>
              <a:t> не ведите</a:t>
            </a:r>
            <a:r>
              <a:rPr sz="1300" dirty="0">
                <a:latin typeface="Tahoma"/>
                <a:cs typeface="Tahoma"/>
              </a:rPr>
              <a:t> себя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вызывающе,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при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необходимости </a:t>
            </a:r>
            <a:r>
              <a:rPr sz="1300" spc="-39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выполняйте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требования преступников,</a:t>
            </a:r>
            <a:r>
              <a:rPr sz="1300" spc="-5" dirty="0">
                <a:latin typeface="Tahoma"/>
                <a:cs typeface="Tahoma"/>
              </a:rPr>
              <a:t> не</a:t>
            </a:r>
            <a:r>
              <a:rPr sz="1300" dirty="0">
                <a:latin typeface="Tahoma"/>
                <a:cs typeface="Tahoma"/>
              </a:rPr>
              <a:t> противоречьте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им;</a:t>
            </a:r>
            <a:endParaRPr sz="1300">
              <a:latin typeface="Tahoma"/>
              <a:cs typeface="Tahoma"/>
            </a:endParaRPr>
          </a:p>
          <a:p>
            <a:pPr marL="241300" indent="-229235">
              <a:lnSpc>
                <a:spcPct val="100000"/>
              </a:lnSpc>
              <a:spcBef>
                <a:spcPts val="20"/>
              </a:spcBef>
              <a:buChar char="•"/>
              <a:tabLst>
                <a:tab pos="240665" algn="l"/>
                <a:tab pos="241935" algn="l"/>
              </a:tabLst>
            </a:pPr>
            <a:r>
              <a:rPr sz="1300" dirty="0">
                <a:latin typeface="Tahoma"/>
                <a:cs typeface="Tahoma"/>
              </a:rPr>
              <a:t>старайтесь</a:t>
            </a:r>
            <a:r>
              <a:rPr sz="1300" spc="-15" dirty="0">
                <a:latin typeface="Tahoma"/>
                <a:cs typeface="Tahoma"/>
              </a:rPr>
              <a:t> </a:t>
            </a:r>
            <a:r>
              <a:rPr sz="1300" spc="-5" dirty="0">
                <a:latin typeface="Tahoma"/>
                <a:cs typeface="Tahoma"/>
              </a:rPr>
              <a:t>не</a:t>
            </a:r>
            <a:r>
              <a:rPr sz="1300" spc="-1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допускать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истерик</a:t>
            </a:r>
            <a:r>
              <a:rPr sz="1300" spc="-1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и</a:t>
            </a:r>
            <a:r>
              <a:rPr sz="1300" spc="-1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паники;</a:t>
            </a:r>
            <a:endParaRPr sz="1300">
              <a:latin typeface="Tahoma"/>
              <a:cs typeface="Tahoma"/>
            </a:endParaRPr>
          </a:p>
          <a:p>
            <a:pPr marL="241300" marR="843915" indent="-228600">
              <a:lnSpc>
                <a:spcPct val="100000"/>
              </a:lnSpc>
              <a:spcBef>
                <a:spcPts val="10"/>
              </a:spcBef>
              <a:buChar char="•"/>
              <a:tabLst>
                <a:tab pos="240665" algn="l"/>
                <a:tab pos="241935" algn="l"/>
              </a:tabLst>
            </a:pPr>
            <a:r>
              <a:rPr sz="1300" dirty="0">
                <a:latin typeface="Tahoma"/>
                <a:cs typeface="Tahoma"/>
              </a:rPr>
              <a:t>на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совершение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любых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действий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(сесть,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встать,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попить,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сходить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spc="-5" dirty="0">
                <a:latin typeface="Tahoma"/>
                <a:cs typeface="Tahoma"/>
              </a:rPr>
              <a:t>в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туалет) </a:t>
            </a:r>
            <a:r>
              <a:rPr sz="1300" spc="-39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спрашивайте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разрешение;</a:t>
            </a:r>
            <a:endParaRPr sz="1300">
              <a:latin typeface="Tahoma"/>
              <a:cs typeface="Tahoma"/>
            </a:endParaRPr>
          </a:p>
          <a:p>
            <a:pPr marL="241300" marR="5080" indent="-228600">
              <a:lnSpc>
                <a:spcPct val="100000"/>
              </a:lnSpc>
              <a:spcBef>
                <a:spcPts val="15"/>
              </a:spcBef>
              <a:buChar char="•"/>
              <a:tabLst>
                <a:tab pos="240665" algn="l"/>
                <a:tab pos="241300" algn="l"/>
              </a:tabLst>
            </a:pPr>
            <a:r>
              <a:rPr sz="1300" dirty="0">
                <a:latin typeface="Tahoma"/>
                <a:cs typeface="Tahoma"/>
              </a:rPr>
              <a:t>запомните</a:t>
            </a:r>
            <a:r>
              <a:rPr sz="1300" spc="-1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как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можно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больше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информации</a:t>
            </a:r>
            <a:r>
              <a:rPr sz="1300" spc="-1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о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террористах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(количество,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вооружение, </a:t>
            </a:r>
            <a:r>
              <a:rPr sz="1300" spc="-39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особенности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внешности, речи </a:t>
            </a:r>
            <a:r>
              <a:rPr sz="1300" spc="-15" dirty="0">
                <a:latin typeface="Tahoma"/>
                <a:cs typeface="Tahoma"/>
              </a:rPr>
              <a:t>др.);</a:t>
            </a:r>
            <a:endParaRPr sz="1300">
              <a:latin typeface="Tahoma"/>
              <a:cs typeface="Tahoma"/>
            </a:endParaRPr>
          </a:p>
          <a:p>
            <a:pPr marL="241300" indent="-228600">
              <a:lnSpc>
                <a:spcPct val="100000"/>
              </a:lnSpc>
              <a:spcBef>
                <a:spcPts val="20"/>
              </a:spcBef>
              <a:buChar char="•"/>
              <a:tabLst>
                <a:tab pos="240665" algn="l"/>
                <a:tab pos="241300" algn="l"/>
              </a:tabLst>
            </a:pPr>
            <a:r>
              <a:rPr sz="1300" dirty="0">
                <a:latin typeface="Tahoma"/>
                <a:cs typeface="Tahoma"/>
              </a:rPr>
              <a:t>при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штурме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здания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ложитесь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на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пол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лицом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вниз,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сложив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руки</a:t>
            </a:r>
            <a:r>
              <a:rPr sz="1300" spc="-5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на</a:t>
            </a:r>
            <a:r>
              <a:rPr sz="1300" spc="-10" dirty="0">
                <a:latin typeface="Tahoma"/>
                <a:cs typeface="Tahoma"/>
              </a:rPr>
              <a:t> </a:t>
            </a:r>
            <a:r>
              <a:rPr sz="1300" dirty="0">
                <a:latin typeface="Tahoma"/>
                <a:cs typeface="Tahoma"/>
              </a:rPr>
              <a:t>затылке.</a:t>
            </a:r>
            <a:endParaRPr sz="1300">
              <a:latin typeface="Tahoma"/>
              <a:cs typeface="Tahoma"/>
            </a:endParaRPr>
          </a:p>
        </p:txBody>
      </p:sp>
      <p:grpSp>
        <p:nvGrpSpPr>
          <p:cNvPr id="18" name="object 18"/>
          <p:cNvGrpSpPr/>
          <p:nvPr/>
        </p:nvGrpSpPr>
        <p:grpSpPr>
          <a:xfrm>
            <a:off x="1254121" y="1177762"/>
            <a:ext cx="13496925" cy="9159875"/>
            <a:chOff x="1254121" y="1177762"/>
            <a:chExt cx="13496925" cy="9159875"/>
          </a:xfrm>
        </p:grpSpPr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96222" y="1177762"/>
              <a:ext cx="5117655" cy="4945637"/>
            </a:xfrm>
            <a:prstGeom prst="rect">
              <a:avLst/>
            </a:prstGeom>
          </p:spPr>
        </p:pic>
        <p:pic>
          <p:nvPicPr>
            <p:cNvPr id="20" name="object 2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2167253" y="6603486"/>
              <a:ext cx="3415805" cy="3633487"/>
            </a:xfrm>
            <a:prstGeom prst="rect">
              <a:avLst/>
            </a:prstGeom>
          </p:spPr>
        </p:pic>
        <p:pic>
          <p:nvPicPr>
            <p:cNvPr id="21" name="object 2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2737134" y="8481469"/>
              <a:ext cx="2212461" cy="1277401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5278295" y="9311367"/>
              <a:ext cx="972185" cy="972185"/>
            </a:xfrm>
            <a:custGeom>
              <a:avLst/>
              <a:gdLst/>
              <a:ahLst/>
              <a:cxnLst/>
              <a:rect l="l" t="t" r="r" b="b"/>
              <a:pathLst>
                <a:path w="972185" h="972184">
                  <a:moveTo>
                    <a:pt x="939620" y="0"/>
                  </a:moveTo>
                  <a:lnTo>
                    <a:pt x="32406" y="0"/>
                  </a:lnTo>
                  <a:lnTo>
                    <a:pt x="19789" y="2544"/>
                  </a:lnTo>
                  <a:lnTo>
                    <a:pt x="9488" y="9483"/>
                  </a:lnTo>
                  <a:lnTo>
                    <a:pt x="2545" y="19776"/>
                  </a:lnTo>
                  <a:lnTo>
                    <a:pt x="0" y="32384"/>
                  </a:lnTo>
                  <a:lnTo>
                    <a:pt x="0" y="939589"/>
                  </a:lnTo>
                  <a:lnTo>
                    <a:pt x="2545" y="952185"/>
                  </a:lnTo>
                  <a:lnTo>
                    <a:pt x="9488" y="962474"/>
                  </a:lnTo>
                  <a:lnTo>
                    <a:pt x="19789" y="969412"/>
                  </a:lnTo>
                  <a:lnTo>
                    <a:pt x="32406" y="971956"/>
                  </a:lnTo>
                  <a:lnTo>
                    <a:pt x="939620" y="971956"/>
                  </a:lnTo>
                  <a:lnTo>
                    <a:pt x="952215" y="969412"/>
                  </a:lnTo>
                  <a:lnTo>
                    <a:pt x="962517" y="962474"/>
                  </a:lnTo>
                  <a:lnTo>
                    <a:pt x="969472" y="952185"/>
                  </a:lnTo>
                  <a:lnTo>
                    <a:pt x="972024" y="939589"/>
                  </a:lnTo>
                  <a:lnTo>
                    <a:pt x="972024" y="32384"/>
                  </a:lnTo>
                  <a:lnTo>
                    <a:pt x="969472" y="19776"/>
                  </a:lnTo>
                  <a:lnTo>
                    <a:pt x="962517" y="9483"/>
                  </a:lnTo>
                  <a:lnTo>
                    <a:pt x="952215" y="2544"/>
                  </a:lnTo>
                  <a:lnTo>
                    <a:pt x="9396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5224269" y="9257341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4">
                  <a:moveTo>
                    <a:pt x="993646" y="0"/>
                  </a:moveTo>
                  <a:lnTo>
                    <a:pt x="86432" y="0"/>
                  </a:lnTo>
                  <a:lnTo>
                    <a:pt x="52785" y="6790"/>
                  </a:lnTo>
                  <a:lnTo>
                    <a:pt x="25312" y="25309"/>
                  </a:lnTo>
                  <a:lnTo>
                    <a:pt x="6791" y="52776"/>
                  </a:lnTo>
                  <a:lnTo>
                    <a:pt x="0" y="86410"/>
                  </a:lnTo>
                  <a:lnTo>
                    <a:pt x="0" y="993614"/>
                  </a:lnTo>
                  <a:lnTo>
                    <a:pt x="6791" y="1027238"/>
                  </a:lnTo>
                  <a:lnTo>
                    <a:pt x="25312" y="1054698"/>
                  </a:lnTo>
                  <a:lnTo>
                    <a:pt x="52785" y="1073214"/>
                  </a:lnTo>
                  <a:lnTo>
                    <a:pt x="86432" y="1080004"/>
                  </a:lnTo>
                  <a:lnTo>
                    <a:pt x="993646" y="1080004"/>
                  </a:lnTo>
                  <a:lnTo>
                    <a:pt x="1027263" y="1073214"/>
                  </a:lnTo>
                  <a:lnTo>
                    <a:pt x="1054710" y="1054698"/>
                  </a:lnTo>
                  <a:lnTo>
                    <a:pt x="1073212" y="1027238"/>
                  </a:lnTo>
                  <a:lnTo>
                    <a:pt x="1073466" y="1025982"/>
                  </a:lnTo>
                  <a:lnTo>
                    <a:pt x="86432" y="1025982"/>
                  </a:lnTo>
                  <a:lnTo>
                    <a:pt x="73814" y="1023437"/>
                  </a:lnTo>
                  <a:lnTo>
                    <a:pt x="63514" y="1016499"/>
                  </a:lnTo>
                  <a:lnTo>
                    <a:pt x="56571" y="1006211"/>
                  </a:lnTo>
                  <a:lnTo>
                    <a:pt x="54025" y="993614"/>
                  </a:lnTo>
                  <a:lnTo>
                    <a:pt x="54025" y="86410"/>
                  </a:lnTo>
                  <a:lnTo>
                    <a:pt x="56571" y="73802"/>
                  </a:lnTo>
                  <a:lnTo>
                    <a:pt x="63514" y="63508"/>
                  </a:lnTo>
                  <a:lnTo>
                    <a:pt x="73814" y="56569"/>
                  </a:lnTo>
                  <a:lnTo>
                    <a:pt x="86432" y="54025"/>
                  </a:lnTo>
                  <a:lnTo>
                    <a:pt x="1073464" y="54025"/>
                  </a:lnTo>
                  <a:lnTo>
                    <a:pt x="1073212" y="52776"/>
                  </a:lnTo>
                  <a:lnTo>
                    <a:pt x="1054710" y="25309"/>
                  </a:lnTo>
                  <a:lnTo>
                    <a:pt x="1027263" y="6790"/>
                  </a:lnTo>
                  <a:lnTo>
                    <a:pt x="993646" y="0"/>
                  </a:lnTo>
                  <a:close/>
                </a:path>
                <a:path w="1080135" h="1080134">
                  <a:moveTo>
                    <a:pt x="1073464" y="54025"/>
                  </a:moveTo>
                  <a:lnTo>
                    <a:pt x="993646" y="54025"/>
                  </a:lnTo>
                  <a:lnTo>
                    <a:pt x="1006241" y="56569"/>
                  </a:lnTo>
                  <a:lnTo>
                    <a:pt x="1016543" y="63508"/>
                  </a:lnTo>
                  <a:lnTo>
                    <a:pt x="1023498" y="73802"/>
                  </a:lnTo>
                  <a:lnTo>
                    <a:pt x="1026050" y="86410"/>
                  </a:lnTo>
                  <a:lnTo>
                    <a:pt x="1026050" y="993614"/>
                  </a:lnTo>
                  <a:lnTo>
                    <a:pt x="1023498" y="1006211"/>
                  </a:lnTo>
                  <a:lnTo>
                    <a:pt x="1016543" y="1016499"/>
                  </a:lnTo>
                  <a:lnTo>
                    <a:pt x="1006241" y="1023437"/>
                  </a:lnTo>
                  <a:lnTo>
                    <a:pt x="993646" y="1025982"/>
                  </a:lnTo>
                  <a:lnTo>
                    <a:pt x="1073466" y="1025982"/>
                  </a:lnTo>
                  <a:lnTo>
                    <a:pt x="1079996" y="993614"/>
                  </a:lnTo>
                  <a:lnTo>
                    <a:pt x="1079996" y="86410"/>
                  </a:lnTo>
                  <a:lnTo>
                    <a:pt x="1073464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5342568" y="9420724"/>
              <a:ext cx="848048" cy="775850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308147" y="9309185"/>
              <a:ext cx="972185" cy="972185"/>
            </a:xfrm>
            <a:custGeom>
              <a:avLst/>
              <a:gdLst/>
              <a:ahLst/>
              <a:cxnLst/>
              <a:rect l="l" t="t" r="r" b="b"/>
              <a:pathLst>
                <a:path w="972185" h="972184">
                  <a:moveTo>
                    <a:pt x="939620" y="0"/>
                  </a:moveTo>
                  <a:lnTo>
                    <a:pt x="32406" y="0"/>
                  </a:lnTo>
                  <a:lnTo>
                    <a:pt x="19788" y="2544"/>
                  </a:lnTo>
                  <a:lnTo>
                    <a:pt x="9488" y="9483"/>
                  </a:lnTo>
                  <a:lnTo>
                    <a:pt x="2545" y="19777"/>
                  </a:lnTo>
                  <a:lnTo>
                    <a:pt x="0" y="32386"/>
                  </a:lnTo>
                  <a:lnTo>
                    <a:pt x="0" y="939592"/>
                  </a:lnTo>
                  <a:lnTo>
                    <a:pt x="2545" y="952187"/>
                  </a:lnTo>
                  <a:lnTo>
                    <a:pt x="9488" y="962474"/>
                  </a:lnTo>
                  <a:lnTo>
                    <a:pt x="19788" y="969412"/>
                  </a:lnTo>
                  <a:lnTo>
                    <a:pt x="32406" y="971956"/>
                  </a:lnTo>
                  <a:lnTo>
                    <a:pt x="939620" y="971956"/>
                  </a:lnTo>
                  <a:lnTo>
                    <a:pt x="952216" y="969412"/>
                  </a:lnTo>
                  <a:lnTo>
                    <a:pt x="962519" y="962474"/>
                  </a:lnTo>
                  <a:lnTo>
                    <a:pt x="969475" y="952187"/>
                  </a:lnTo>
                  <a:lnTo>
                    <a:pt x="972028" y="939592"/>
                  </a:lnTo>
                  <a:lnTo>
                    <a:pt x="972028" y="32386"/>
                  </a:lnTo>
                  <a:lnTo>
                    <a:pt x="969475" y="19777"/>
                  </a:lnTo>
                  <a:lnTo>
                    <a:pt x="962519" y="9483"/>
                  </a:lnTo>
                  <a:lnTo>
                    <a:pt x="952216" y="2544"/>
                  </a:lnTo>
                  <a:lnTo>
                    <a:pt x="9396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254121" y="9255161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4">
                  <a:moveTo>
                    <a:pt x="993646" y="0"/>
                  </a:moveTo>
                  <a:lnTo>
                    <a:pt x="86432" y="0"/>
                  </a:lnTo>
                  <a:lnTo>
                    <a:pt x="52785" y="6791"/>
                  </a:lnTo>
                  <a:lnTo>
                    <a:pt x="25312" y="25310"/>
                  </a:lnTo>
                  <a:lnTo>
                    <a:pt x="6791" y="52777"/>
                  </a:lnTo>
                  <a:lnTo>
                    <a:pt x="0" y="86410"/>
                  </a:lnTo>
                  <a:lnTo>
                    <a:pt x="0" y="993617"/>
                  </a:lnTo>
                  <a:lnTo>
                    <a:pt x="6791" y="1027238"/>
                  </a:lnTo>
                  <a:lnTo>
                    <a:pt x="25312" y="1054697"/>
                  </a:lnTo>
                  <a:lnTo>
                    <a:pt x="52785" y="1073213"/>
                  </a:lnTo>
                  <a:lnTo>
                    <a:pt x="86432" y="1080002"/>
                  </a:lnTo>
                  <a:lnTo>
                    <a:pt x="993646" y="1080002"/>
                  </a:lnTo>
                  <a:lnTo>
                    <a:pt x="1027264" y="1073213"/>
                  </a:lnTo>
                  <a:lnTo>
                    <a:pt x="1054712" y="1054697"/>
                  </a:lnTo>
                  <a:lnTo>
                    <a:pt x="1073215" y="1027238"/>
                  </a:lnTo>
                  <a:lnTo>
                    <a:pt x="1073469" y="1025980"/>
                  </a:lnTo>
                  <a:lnTo>
                    <a:pt x="86432" y="1025980"/>
                  </a:lnTo>
                  <a:lnTo>
                    <a:pt x="73814" y="1023436"/>
                  </a:lnTo>
                  <a:lnTo>
                    <a:pt x="63513" y="1016499"/>
                  </a:lnTo>
                  <a:lnTo>
                    <a:pt x="56571" y="1006211"/>
                  </a:lnTo>
                  <a:lnTo>
                    <a:pt x="54025" y="993617"/>
                  </a:lnTo>
                  <a:lnTo>
                    <a:pt x="54025" y="86410"/>
                  </a:lnTo>
                  <a:lnTo>
                    <a:pt x="56571" y="73801"/>
                  </a:lnTo>
                  <a:lnTo>
                    <a:pt x="63513" y="63507"/>
                  </a:lnTo>
                  <a:lnTo>
                    <a:pt x="73814" y="56568"/>
                  </a:lnTo>
                  <a:lnTo>
                    <a:pt x="86432" y="54024"/>
                  </a:lnTo>
                  <a:lnTo>
                    <a:pt x="1073467" y="54024"/>
                  </a:lnTo>
                  <a:lnTo>
                    <a:pt x="1073215" y="52777"/>
                  </a:lnTo>
                  <a:lnTo>
                    <a:pt x="1054712" y="25310"/>
                  </a:lnTo>
                  <a:lnTo>
                    <a:pt x="1027264" y="6791"/>
                  </a:lnTo>
                  <a:lnTo>
                    <a:pt x="993646" y="0"/>
                  </a:lnTo>
                  <a:close/>
                </a:path>
                <a:path w="1080135" h="1080134">
                  <a:moveTo>
                    <a:pt x="1073467" y="54024"/>
                  </a:moveTo>
                  <a:lnTo>
                    <a:pt x="993646" y="54024"/>
                  </a:lnTo>
                  <a:lnTo>
                    <a:pt x="1006241" y="56568"/>
                  </a:lnTo>
                  <a:lnTo>
                    <a:pt x="1016545" y="63507"/>
                  </a:lnTo>
                  <a:lnTo>
                    <a:pt x="1023501" y="73801"/>
                  </a:lnTo>
                  <a:lnTo>
                    <a:pt x="1026054" y="86410"/>
                  </a:lnTo>
                  <a:lnTo>
                    <a:pt x="1026054" y="993617"/>
                  </a:lnTo>
                  <a:lnTo>
                    <a:pt x="1023501" y="1006211"/>
                  </a:lnTo>
                  <a:lnTo>
                    <a:pt x="1016545" y="1016499"/>
                  </a:lnTo>
                  <a:lnTo>
                    <a:pt x="1006241" y="1023436"/>
                  </a:lnTo>
                  <a:lnTo>
                    <a:pt x="993646" y="1025980"/>
                  </a:lnTo>
                  <a:lnTo>
                    <a:pt x="1073469" y="1025980"/>
                  </a:lnTo>
                  <a:lnTo>
                    <a:pt x="1080000" y="993617"/>
                  </a:lnTo>
                  <a:lnTo>
                    <a:pt x="1080000" y="86410"/>
                  </a:lnTo>
                  <a:lnTo>
                    <a:pt x="1073467" y="5402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7" name="object 27"/>
            <p:cNvSpPr/>
            <p:nvPr/>
          </p:nvSpPr>
          <p:spPr>
            <a:xfrm>
              <a:off x="1351530" y="9500550"/>
              <a:ext cx="865505" cy="591820"/>
            </a:xfrm>
            <a:custGeom>
              <a:avLst/>
              <a:gdLst/>
              <a:ahLst/>
              <a:cxnLst/>
              <a:rect l="l" t="t" r="r" b="b"/>
              <a:pathLst>
                <a:path w="865505" h="591820">
                  <a:moveTo>
                    <a:pt x="865010" y="528664"/>
                  </a:moveTo>
                  <a:lnTo>
                    <a:pt x="0" y="528664"/>
                  </a:lnTo>
                  <a:lnTo>
                    <a:pt x="0" y="591765"/>
                  </a:lnTo>
                  <a:lnTo>
                    <a:pt x="865010" y="591765"/>
                  </a:lnTo>
                  <a:lnTo>
                    <a:pt x="865010" y="528664"/>
                  </a:lnTo>
                  <a:close/>
                </a:path>
                <a:path w="865505" h="591820">
                  <a:moveTo>
                    <a:pt x="247286" y="132807"/>
                  </a:moveTo>
                  <a:lnTo>
                    <a:pt x="81417" y="132807"/>
                  </a:lnTo>
                  <a:lnTo>
                    <a:pt x="69535" y="135206"/>
                  </a:lnTo>
                  <a:lnTo>
                    <a:pt x="59833" y="141748"/>
                  </a:lnTo>
                  <a:lnTo>
                    <a:pt x="53291" y="151450"/>
                  </a:lnTo>
                  <a:lnTo>
                    <a:pt x="50912" y="163234"/>
                  </a:lnTo>
                  <a:lnTo>
                    <a:pt x="50892" y="522367"/>
                  </a:lnTo>
                  <a:lnTo>
                    <a:pt x="51469" y="525625"/>
                  </a:lnTo>
                  <a:lnTo>
                    <a:pt x="52476" y="528664"/>
                  </a:lnTo>
                  <a:lnTo>
                    <a:pt x="250329" y="528664"/>
                  </a:lnTo>
                  <a:lnTo>
                    <a:pt x="248389" y="523246"/>
                  </a:lnTo>
                  <a:lnTo>
                    <a:pt x="247286" y="517432"/>
                  </a:lnTo>
                  <a:lnTo>
                    <a:pt x="247286" y="403985"/>
                  </a:lnTo>
                  <a:lnTo>
                    <a:pt x="98708" y="403985"/>
                  </a:lnTo>
                  <a:lnTo>
                    <a:pt x="98708" y="360234"/>
                  </a:lnTo>
                  <a:lnTo>
                    <a:pt x="247286" y="360234"/>
                  </a:lnTo>
                  <a:lnTo>
                    <a:pt x="247286" y="327164"/>
                  </a:lnTo>
                  <a:lnTo>
                    <a:pt x="98708" y="327164"/>
                  </a:lnTo>
                  <a:lnTo>
                    <a:pt x="98708" y="283406"/>
                  </a:lnTo>
                  <a:lnTo>
                    <a:pt x="247286" y="283406"/>
                  </a:lnTo>
                  <a:lnTo>
                    <a:pt x="247286" y="252882"/>
                  </a:lnTo>
                  <a:lnTo>
                    <a:pt x="98708" y="252882"/>
                  </a:lnTo>
                  <a:lnTo>
                    <a:pt x="98708" y="209124"/>
                  </a:lnTo>
                  <a:lnTo>
                    <a:pt x="247286" y="209124"/>
                  </a:lnTo>
                  <a:lnTo>
                    <a:pt x="247286" y="132807"/>
                  </a:lnTo>
                  <a:close/>
                </a:path>
                <a:path w="865505" h="591820">
                  <a:moveTo>
                    <a:pt x="565807" y="0"/>
                  </a:moveTo>
                  <a:lnTo>
                    <a:pt x="299189" y="0"/>
                  </a:lnTo>
                  <a:lnTo>
                    <a:pt x="287304" y="2398"/>
                  </a:lnTo>
                  <a:lnTo>
                    <a:pt x="277601" y="8940"/>
                  </a:lnTo>
                  <a:lnTo>
                    <a:pt x="271059" y="18643"/>
                  </a:lnTo>
                  <a:lnTo>
                    <a:pt x="268660" y="30524"/>
                  </a:lnTo>
                  <a:lnTo>
                    <a:pt x="268660" y="522367"/>
                  </a:lnTo>
                  <a:lnTo>
                    <a:pt x="269239" y="525625"/>
                  </a:lnTo>
                  <a:lnTo>
                    <a:pt x="270256" y="528664"/>
                  </a:lnTo>
                  <a:lnTo>
                    <a:pt x="594748" y="528664"/>
                  </a:lnTo>
                  <a:lnTo>
                    <a:pt x="595430" y="526623"/>
                  </a:lnTo>
                  <a:lnTo>
                    <a:pt x="371955" y="526623"/>
                  </a:lnTo>
                  <a:lnTo>
                    <a:pt x="371955" y="366340"/>
                  </a:lnTo>
                  <a:lnTo>
                    <a:pt x="596339" y="366340"/>
                  </a:lnTo>
                  <a:lnTo>
                    <a:pt x="596339" y="228956"/>
                  </a:lnTo>
                  <a:lnTo>
                    <a:pt x="432499" y="228956"/>
                  </a:lnTo>
                  <a:lnTo>
                    <a:pt x="390614" y="220500"/>
                  </a:lnTo>
                  <a:lnTo>
                    <a:pt x="356408" y="197438"/>
                  </a:lnTo>
                  <a:lnTo>
                    <a:pt x="333345" y="163234"/>
                  </a:lnTo>
                  <a:lnTo>
                    <a:pt x="324888" y="121349"/>
                  </a:lnTo>
                  <a:lnTo>
                    <a:pt x="333347" y="79458"/>
                  </a:lnTo>
                  <a:lnTo>
                    <a:pt x="356411" y="45250"/>
                  </a:lnTo>
                  <a:lnTo>
                    <a:pt x="390617" y="22187"/>
                  </a:lnTo>
                  <a:lnTo>
                    <a:pt x="432499" y="13731"/>
                  </a:lnTo>
                  <a:lnTo>
                    <a:pt x="590627" y="13731"/>
                  </a:lnTo>
                  <a:lnTo>
                    <a:pt x="587396" y="8940"/>
                  </a:lnTo>
                  <a:lnTo>
                    <a:pt x="577690" y="2398"/>
                  </a:lnTo>
                  <a:lnTo>
                    <a:pt x="565807" y="0"/>
                  </a:lnTo>
                  <a:close/>
                </a:path>
                <a:path w="865505" h="591820">
                  <a:moveTo>
                    <a:pt x="787669" y="132807"/>
                  </a:moveTo>
                  <a:lnTo>
                    <a:pt x="617724" y="132807"/>
                  </a:lnTo>
                  <a:lnTo>
                    <a:pt x="617724" y="517432"/>
                  </a:lnTo>
                  <a:lnTo>
                    <a:pt x="616625" y="523246"/>
                  </a:lnTo>
                  <a:lnTo>
                    <a:pt x="614685" y="528664"/>
                  </a:lnTo>
                  <a:lnTo>
                    <a:pt x="816609" y="528664"/>
                  </a:lnTo>
                  <a:lnTo>
                    <a:pt x="817628" y="525625"/>
                  </a:lnTo>
                  <a:lnTo>
                    <a:pt x="818203" y="522367"/>
                  </a:lnTo>
                  <a:lnTo>
                    <a:pt x="818203" y="403985"/>
                  </a:lnTo>
                  <a:lnTo>
                    <a:pt x="666572" y="403985"/>
                  </a:lnTo>
                  <a:lnTo>
                    <a:pt x="666572" y="360234"/>
                  </a:lnTo>
                  <a:lnTo>
                    <a:pt x="818203" y="360234"/>
                  </a:lnTo>
                  <a:lnTo>
                    <a:pt x="818203" y="327164"/>
                  </a:lnTo>
                  <a:lnTo>
                    <a:pt x="666572" y="327164"/>
                  </a:lnTo>
                  <a:lnTo>
                    <a:pt x="666572" y="283406"/>
                  </a:lnTo>
                  <a:lnTo>
                    <a:pt x="818203" y="283406"/>
                  </a:lnTo>
                  <a:lnTo>
                    <a:pt x="818203" y="252882"/>
                  </a:lnTo>
                  <a:lnTo>
                    <a:pt x="666572" y="252882"/>
                  </a:lnTo>
                  <a:lnTo>
                    <a:pt x="666572" y="209124"/>
                  </a:lnTo>
                  <a:lnTo>
                    <a:pt x="818203" y="209124"/>
                  </a:lnTo>
                  <a:lnTo>
                    <a:pt x="818184" y="163234"/>
                  </a:lnTo>
                  <a:lnTo>
                    <a:pt x="815803" y="151450"/>
                  </a:lnTo>
                  <a:lnTo>
                    <a:pt x="809258" y="141748"/>
                  </a:lnTo>
                  <a:lnTo>
                    <a:pt x="799552" y="135206"/>
                  </a:lnTo>
                  <a:lnTo>
                    <a:pt x="787669" y="132807"/>
                  </a:lnTo>
                  <a:close/>
                </a:path>
                <a:path w="865505" h="591820">
                  <a:moveTo>
                    <a:pt x="596339" y="366340"/>
                  </a:moveTo>
                  <a:lnTo>
                    <a:pt x="500435" y="366340"/>
                  </a:lnTo>
                  <a:lnTo>
                    <a:pt x="500435" y="526623"/>
                  </a:lnTo>
                  <a:lnTo>
                    <a:pt x="595430" y="526623"/>
                  </a:lnTo>
                  <a:lnTo>
                    <a:pt x="595763" y="525625"/>
                  </a:lnTo>
                  <a:lnTo>
                    <a:pt x="596339" y="522367"/>
                  </a:lnTo>
                  <a:lnTo>
                    <a:pt x="596339" y="366340"/>
                  </a:lnTo>
                  <a:close/>
                </a:path>
                <a:path w="865505" h="591820">
                  <a:moveTo>
                    <a:pt x="166899" y="360234"/>
                  </a:moveTo>
                  <a:lnTo>
                    <a:pt x="142469" y="360234"/>
                  </a:lnTo>
                  <a:lnTo>
                    <a:pt x="142469" y="403985"/>
                  </a:lnTo>
                  <a:lnTo>
                    <a:pt x="166899" y="403985"/>
                  </a:lnTo>
                  <a:lnTo>
                    <a:pt x="166899" y="360234"/>
                  </a:lnTo>
                  <a:close/>
                </a:path>
                <a:path w="865505" h="591820">
                  <a:moveTo>
                    <a:pt x="247286" y="360234"/>
                  </a:moveTo>
                  <a:lnTo>
                    <a:pt x="210657" y="360234"/>
                  </a:lnTo>
                  <a:lnTo>
                    <a:pt x="210657" y="403985"/>
                  </a:lnTo>
                  <a:lnTo>
                    <a:pt x="247286" y="403985"/>
                  </a:lnTo>
                  <a:lnTo>
                    <a:pt x="247286" y="360234"/>
                  </a:lnTo>
                  <a:close/>
                </a:path>
                <a:path w="865505" h="591820">
                  <a:moveTo>
                    <a:pt x="734755" y="360234"/>
                  </a:moveTo>
                  <a:lnTo>
                    <a:pt x="710326" y="360234"/>
                  </a:lnTo>
                  <a:lnTo>
                    <a:pt x="710326" y="403985"/>
                  </a:lnTo>
                  <a:lnTo>
                    <a:pt x="734755" y="403985"/>
                  </a:lnTo>
                  <a:lnTo>
                    <a:pt x="734755" y="360234"/>
                  </a:lnTo>
                  <a:close/>
                </a:path>
                <a:path w="865505" h="591820">
                  <a:moveTo>
                    <a:pt x="818203" y="360234"/>
                  </a:moveTo>
                  <a:lnTo>
                    <a:pt x="778507" y="360234"/>
                  </a:lnTo>
                  <a:lnTo>
                    <a:pt x="778507" y="403985"/>
                  </a:lnTo>
                  <a:lnTo>
                    <a:pt x="818203" y="403985"/>
                  </a:lnTo>
                  <a:lnTo>
                    <a:pt x="818203" y="360234"/>
                  </a:lnTo>
                  <a:close/>
                </a:path>
                <a:path w="865505" h="591820">
                  <a:moveTo>
                    <a:pt x="166899" y="283406"/>
                  </a:moveTo>
                  <a:lnTo>
                    <a:pt x="142469" y="283406"/>
                  </a:lnTo>
                  <a:lnTo>
                    <a:pt x="142469" y="327164"/>
                  </a:lnTo>
                  <a:lnTo>
                    <a:pt x="166899" y="327164"/>
                  </a:lnTo>
                  <a:lnTo>
                    <a:pt x="166899" y="283406"/>
                  </a:lnTo>
                  <a:close/>
                </a:path>
                <a:path w="865505" h="591820">
                  <a:moveTo>
                    <a:pt x="247286" y="283406"/>
                  </a:moveTo>
                  <a:lnTo>
                    <a:pt x="210657" y="283406"/>
                  </a:lnTo>
                  <a:lnTo>
                    <a:pt x="210657" y="327164"/>
                  </a:lnTo>
                  <a:lnTo>
                    <a:pt x="247286" y="327164"/>
                  </a:lnTo>
                  <a:lnTo>
                    <a:pt x="247286" y="283406"/>
                  </a:lnTo>
                  <a:close/>
                </a:path>
                <a:path w="865505" h="591820">
                  <a:moveTo>
                    <a:pt x="734755" y="283406"/>
                  </a:moveTo>
                  <a:lnTo>
                    <a:pt x="710326" y="283406"/>
                  </a:lnTo>
                  <a:lnTo>
                    <a:pt x="710326" y="327164"/>
                  </a:lnTo>
                  <a:lnTo>
                    <a:pt x="734755" y="327164"/>
                  </a:lnTo>
                  <a:lnTo>
                    <a:pt x="734755" y="283406"/>
                  </a:lnTo>
                  <a:close/>
                </a:path>
                <a:path w="865505" h="591820">
                  <a:moveTo>
                    <a:pt x="818203" y="283406"/>
                  </a:moveTo>
                  <a:lnTo>
                    <a:pt x="778507" y="283406"/>
                  </a:lnTo>
                  <a:lnTo>
                    <a:pt x="778507" y="327164"/>
                  </a:lnTo>
                  <a:lnTo>
                    <a:pt x="818203" y="327164"/>
                  </a:lnTo>
                  <a:lnTo>
                    <a:pt x="818203" y="283406"/>
                  </a:lnTo>
                  <a:close/>
                </a:path>
                <a:path w="865505" h="591820">
                  <a:moveTo>
                    <a:pt x="166899" y="209124"/>
                  </a:moveTo>
                  <a:lnTo>
                    <a:pt x="142469" y="209124"/>
                  </a:lnTo>
                  <a:lnTo>
                    <a:pt x="142469" y="252882"/>
                  </a:lnTo>
                  <a:lnTo>
                    <a:pt x="166899" y="252882"/>
                  </a:lnTo>
                  <a:lnTo>
                    <a:pt x="166899" y="209124"/>
                  </a:lnTo>
                  <a:close/>
                </a:path>
                <a:path w="865505" h="591820">
                  <a:moveTo>
                    <a:pt x="247286" y="209124"/>
                  </a:moveTo>
                  <a:lnTo>
                    <a:pt x="210657" y="209124"/>
                  </a:lnTo>
                  <a:lnTo>
                    <a:pt x="210657" y="252882"/>
                  </a:lnTo>
                  <a:lnTo>
                    <a:pt x="247286" y="252882"/>
                  </a:lnTo>
                  <a:lnTo>
                    <a:pt x="247286" y="209124"/>
                  </a:lnTo>
                  <a:close/>
                </a:path>
                <a:path w="865505" h="591820">
                  <a:moveTo>
                    <a:pt x="734755" y="209124"/>
                  </a:moveTo>
                  <a:lnTo>
                    <a:pt x="710326" y="209124"/>
                  </a:lnTo>
                  <a:lnTo>
                    <a:pt x="710326" y="252882"/>
                  </a:lnTo>
                  <a:lnTo>
                    <a:pt x="734755" y="252882"/>
                  </a:lnTo>
                  <a:lnTo>
                    <a:pt x="734755" y="209124"/>
                  </a:lnTo>
                  <a:close/>
                </a:path>
                <a:path w="865505" h="591820">
                  <a:moveTo>
                    <a:pt x="818203" y="209124"/>
                  </a:moveTo>
                  <a:lnTo>
                    <a:pt x="778507" y="209124"/>
                  </a:lnTo>
                  <a:lnTo>
                    <a:pt x="778507" y="252882"/>
                  </a:lnTo>
                  <a:lnTo>
                    <a:pt x="818203" y="252882"/>
                  </a:lnTo>
                  <a:lnTo>
                    <a:pt x="818203" y="209124"/>
                  </a:lnTo>
                  <a:close/>
                </a:path>
                <a:path w="865505" h="591820">
                  <a:moveTo>
                    <a:pt x="590627" y="13731"/>
                  </a:moveTo>
                  <a:lnTo>
                    <a:pt x="432499" y="13731"/>
                  </a:lnTo>
                  <a:lnTo>
                    <a:pt x="474393" y="22187"/>
                  </a:lnTo>
                  <a:lnTo>
                    <a:pt x="508602" y="45250"/>
                  </a:lnTo>
                  <a:lnTo>
                    <a:pt x="531665" y="79458"/>
                  </a:lnTo>
                  <a:lnTo>
                    <a:pt x="540122" y="121349"/>
                  </a:lnTo>
                  <a:lnTo>
                    <a:pt x="531666" y="163234"/>
                  </a:lnTo>
                  <a:lnTo>
                    <a:pt x="508602" y="197441"/>
                  </a:lnTo>
                  <a:lnTo>
                    <a:pt x="474393" y="220501"/>
                  </a:lnTo>
                  <a:lnTo>
                    <a:pt x="432499" y="228956"/>
                  </a:lnTo>
                  <a:lnTo>
                    <a:pt x="596339" y="228956"/>
                  </a:lnTo>
                  <a:lnTo>
                    <a:pt x="596339" y="30524"/>
                  </a:lnTo>
                  <a:lnTo>
                    <a:pt x="593940" y="18643"/>
                  </a:lnTo>
                  <a:lnTo>
                    <a:pt x="590627" y="13731"/>
                  </a:lnTo>
                  <a:close/>
                </a:path>
                <a:path w="865505" h="591820">
                  <a:moveTo>
                    <a:pt x="500424" y="94640"/>
                  </a:moveTo>
                  <a:lnTo>
                    <a:pt x="364575" y="94640"/>
                  </a:lnTo>
                  <a:lnTo>
                    <a:pt x="364575" y="148057"/>
                  </a:lnTo>
                  <a:lnTo>
                    <a:pt x="405791" y="148057"/>
                  </a:lnTo>
                  <a:lnTo>
                    <a:pt x="405791" y="189288"/>
                  </a:lnTo>
                  <a:lnTo>
                    <a:pt x="459209" y="189288"/>
                  </a:lnTo>
                  <a:lnTo>
                    <a:pt x="459209" y="148057"/>
                  </a:lnTo>
                  <a:lnTo>
                    <a:pt x="500424" y="148054"/>
                  </a:lnTo>
                  <a:lnTo>
                    <a:pt x="500424" y="94640"/>
                  </a:lnTo>
                  <a:close/>
                </a:path>
                <a:path w="865505" h="591820">
                  <a:moveTo>
                    <a:pt x="459209" y="53423"/>
                  </a:moveTo>
                  <a:lnTo>
                    <a:pt x="405791" y="53423"/>
                  </a:lnTo>
                  <a:lnTo>
                    <a:pt x="405791" y="94640"/>
                  </a:lnTo>
                  <a:lnTo>
                    <a:pt x="459209" y="94640"/>
                  </a:lnTo>
                  <a:lnTo>
                    <a:pt x="459209" y="53423"/>
                  </a:lnTo>
                  <a:close/>
                </a:path>
              </a:pathLst>
            </a:custGeom>
            <a:solidFill>
              <a:srgbClr val="8A8A86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8" name="object 28"/>
            <p:cNvSpPr/>
            <p:nvPr/>
          </p:nvSpPr>
          <p:spPr>
            <a:xfrm>
              <a:off x="3294291" y="4807720"/>
              <a:ext cx="972185" cy="972185"/>
            </a:xfrm>
            <a:custGeom>
              <a:avLst/>
              <a:gdLst/>
              <a:ahLst/>
              <a:cxnLst/>
              <a:rect l="l" t="t" r="r" b="b"/>
              <a:pathLst>
                <a:path w="972185" h="972185">
                  <a:moveTo>
                    <a:pt x="939618" y="0"/>
                  </a:moveTo>
                  <a:lnTo>
                    <a:pt x="32404" y="0"/>
                  </a:lnTo>
                  <a:lnTo>
                    <a:pt x="19786" y="2544"/>
                  </a:lnTo>
                  <a:lnTo>
                    <a:pt x="9487" y="9483"/>
                  </a:lnTo>
                  <a:lnTo>
                    <a:pt x="2545" y="19776"/>
                  </a:lnTo>
                  <a:lnTo>
                    <a:pt x="0" y="32382"/>
                  </a:lnTo>
                  <a:lnTo>
                    <a:pt x="0" y="939589"/>
                  </a:lnTo>
                  <a:lnTo>
                    <a:pt x="2545" y="952184"/>
                  </a:lnTo>
                  <a:lnTo>
                    <a:pt x="9487" y="962473"/>
                  </a:lnTo>
                  <a:lnTo>
                    <a:pt x="19786" y="969412"/>
                  </a:lnTo>
                  <a:lnTo>
                    <a:pt x="32404" y="971957"/>
                  </a:lnTo>
                  <a:lnTo>
                    <a:pt x="939618" y="971957"/>
                  </a:lnTo>
                  <a:lnTo>
                    <a:pt x="952213" y="969412"/>
                  </a:lnTo>
                  <a:lnTo>
                    <a:pt x="962516" y="962473"/>
                  </a:lnTo>
                  <a:lnTo>
                    <a:pt x="969473" y="952184"/>
                  </a:lnTo>
                  <a:lnTo>
                    <a:pt x="972026" y="939589"/>
                  </a:lnTo>
                  <a:lnTo>
                    <a:pt x="972026" y="32382"/>
                  </a:lnTo>
                  <a:lnTo>
                    <a:pt x="969473" y="19776"/>
                  </a:lnTo>
                  <a:lnTo>
                    <a:pt x="962516" y="9483"/>
                  </a:lnTo>
                  <a:lnTo>
                    <a:pt x="952213" y="2544"/>
                  </a:lnTo>
                  <a:lnTo>
                    <a:pt x="939618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3240252" y="4753695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5">
                  <a:moveTo>
                    <a:pt x="718997" y="484060"/>
                  </a:moveTo>
                  <a:lnTo>
                    <a:pt x="681837" y="458012"/>
                  </a:lnTo>
                  <a:lnTo>
                    <a:pt x="669023" y="456577"/>
                  </a:lnTo>
                  <a:lnTo>
                    <a:pt x="647623" y="456577"/>
                  </a:lnTo>
                  <a:lnTo>
                    <a:pt x="641210" y="463003"/>
                  </a:lnTo>
                  <a:lnTo>
                    <a:pt x="641210" y="478815"/>
                  </a:lnTo>
                  <a:lnTo>
                    <a:pt x="647623" y="485228"/>
                  </a:lnTo>
                  <a:lnTo>
                    <a:pt x="677849" y="485228"/>
                  </a:lnTo>
                  <a:lnTo>
                    <a:pt x="686155" y="489191"/>
                  </a:lnTo>
                  <a:lnTo>
                    <a:pt x="694651" y="499554"/>
                  </a:lnTo>
                  <a:lnTo>
                    <a:pt x="698766" y="501345"/>
                  </a:lnTo>
                  <a:lnTo>
                    <a:pt x="706107" y="501345"/>
                  </a:lnTo>
                  <a:lnTo>
                    <a:pt x="709320" y="500278"/>
                  </a:lnTo>
                  <a:lnTo>
                    <a:pt x="718108" y="493090"/>
                  </a:lnTo>
                  <a:lnTo>
                    <a:pt x="718997" y="484060"/>
                  </a:lnTo>
                  <a:close/>
                </a:path>
                <a:path w="1080135" h="1080135">
                  <a:moveTo>
                    <a:pt x="784466" y="370636"/>
                  </a:moveTo>
                  <a:lnTo>
                    <a:pt x="778827" y="342785"/>
                  </a:lnTo>
                  <a:lnTo>
                    <a:pt x="768616" y="327672"/>
                  </a:lnTo>
                  <a:lnTo>
                    <a:pt x="763460" y="320014"/>
                  </a:lnTo>
                  <a:lnTo>
                    <a:pt x="755815" y="314871"/>
                  </a:lnTo>
                  <a:lnTo>
                    <a:pt x="755815" y="370636"/>
                  </a:lnTo>
                  <a:lnTo>
                    <a:pt x="755815" y="829017"/>
                  </a:lnTo>
                  <a:lnTo>
                    <a:pt x="753681" y="842391"/>
                  </a:lnTo>
                  <a:lnTo>
                    <a:pt x="747737" y="854049"/>
                  </a:lnTo>
                  <a:lnTo>
                    <a:pt x="738670" y="863333"/>
                  </a:lnTo>
                  <a:lnTo>
                    <a:pt x="727163" y="869518"/>
                  </a:lnTo>
                  <a:lnTo>
                    <a:pt x="727163" y="534619"/>
                  </a:lnTo>
                  <a:lnTo>
                    <a:pt x="720750" y="528205"/>
                  </a:lnTo>
                  <a:lnTo>
                    <a:pt x="704926" y="528205"/>
                  </a:lnTo>
                  <a:lnTo>
                    <a:pt x="698512" y="534619"/>
                  </a:lnTo>
                  <a:lnTo>
                    <a:pt x="698512" y="871982"/>
                  </a:lnTo>
                  <a:lnTo>
                    <a:pt x="698512" y="900633"/>
                  </a:lnTo>
                  <a:lnTo>
                    <a:pt x="698512" y="926007"/>
                  </a:lnTo>
                  <a:lnTo>
                    <a:pt x="695236" y="929284"/>
                  </a:lnTo>
                  <a:lnTo>
                    <a:pt x="687463" y="929284"/>
                  </a:lnTo>
                  <a:lnTo>
                    <a:pt x="684187" y="926007"/>
                  </a:lnTo>
                  <a:lnTo>
                    <a:pt x="684187" y="900633"/>
                  </a:lnTo>
                  <a:lnTo>
                    <a:pt x="698512" y="900633"/>
                  </a:lnTo>
                  <a:lnTo>
                    <a:pt x="698512" y="871982"/>
                  </a:lnTo>
                  <a:lnTo>
                    <a:pt x="369049" y="871982"/>
                  </a:lnTo>
                  <a:lnTo>
                    <a:pt x="369049" y="900633"/>
                  </a:lnTo>
                  <a:lnTo>
                    <a:pt x="369049" y="926007"/>
                  </a:lnTo>
                  <a:lnTo>
                    <a:pt x="365760" y="929284"/>
                  </a:lnTo>
                  <a:lnTo>
                    <a:pt x="358000" y="929284"/>
                  </a:lnTo>
                  <a:lnTo>
                    <a:pt x="354723" y="926007"/>
                  </a:lnTo>
                  <a:lnTo>
                    <a:pt x="354723" y="900633"/>
                  </a:lnTo>
                  <a:lnTo>
                    <a:pt x="369049" y="900633"/>
                  </a:lnTo>
                  <a:lnTo>
                    <a:pt x="369049" y="871982"/>
                  </a:lnTo>
                  <a:lnTo>
                    <a:pt x="354723" y="871982"/>
                  </a:lnTo>
                  <a:lnTo>
                    <a:pt x="354723" y="869518"/>
                  </a:lnTo>
                  <a:lnTo>
                    <a:pt x="354723" y="514718"/>
                  </a:lnTo>
                  <a:lnTo>
                    <a:pt x="357035" y="503250"/>
                  </a:lnTo>
                  <a:lnTo>
                    <a:pt x="363372" y="493877"/>
                  </a:lnTo>
                  <a:lnTo>
                    <a:pt x="372745" y="487553"/>
                  </a:lnTo>
                  <a:lnTo>
                    <a:pt x="384213" y="485228"/>
                  </a:lnTo>
                  <a:lnTo>
                    <a:pt x="606145" y="485228"/>
                  </a:lnTo>
                  <a:lnTo>
                    <a:pt x="612559" y="478815"/>
                  </a:lnTo>
                  <a:lnTo>
                    <a:pt x="612559" y="463003"/>
                  </a:lnTo>
                  <a:lnTo>
                    <a:pt x="606145" y="456577"/>
                  </a:lnTo>
                  <a:lnTo>
                    <a:pt x="384213" y="456577"/>
                  </a:lnTo>
                  <a:lnTo>
                    <a:pt x="361607" y="461162"/>
                  </a:lnTo>
                  <a:lnTo>
                    <a:pt x="343115" y="473633"/>
                  </a:lnTo>
                  <a:lnTo>
                    <a:pt x="330644" y="492112"/>
                  </a:lnTo>
                  <a:lnTo>
                    <a:pt x="326072" y="514718"/>
                  </a:lnTo>
                  <a:lnTo>
                    <a:pt x="326072" y="869518"/>
                  </a:lnTo>
                  <a:lnTo>
                    <a:pt x="314553" y="863320"/>
                  </a:lnTo>
                  <a:lnTo>
                    <a:pt x="305485" y="854049"/>
                  </a:lnTo>
                  <a:lnTo>
                    <a:pt x="299554" y="842391"/>
                  </a:lnTo>
                  <a:lnTo>
                    <a:pt x="297421" y="829017"/>
                  </a:lnTo>
                  <a:lnTo>
                    <a:pt x="297421" y="370636"/>
                  </a:lnTo>
                  <a:lnTo>
                    <a:pt x="300799" y="353923"/>
                  </a:lnTo>
                  <a:lnTo>
                    <a:pt x="310019" y="340271"/>
                  </a:lnTo>
                  <a:lnTo>
                    <a:pt x="323684" y="331050"/>
                  </a:lnTo>
                  <a:lnTo>
                    <a:pt x="340398" y="327672"/>
                  </a:lnTo>
                  <a:lnTo>
                    <a:pt x="712838" y="327672"/>
                  </a:lnTo>
                  <a:lnTo>
                    <a:pt x="729551" y="331050"/>
                  </a:lnTo>
                  <a:lnTo>
                    <a:pt x="743204" y="340271"/>
                  </a:lnTo>
                  <a:lnTo>
                    <a:pt x="752424" y="353923"/>
                  </a:lnTo>
                  <a:lnTo>
                    <a:pt x="755815" y="370636"/>
                  </a:lnTo>
                  <a:lnTo>
                    <a:pt x="755815" y="314871"/>
                  </a:lnTo>
                  <a:lnTo>
                    <a:pt x="740689" y="304660"/>
                  </a:lnTo>
                  <a:lnTo>
                    <a:pt x="712838" y="299021"/>
                  </a:lnTo>
                  <a:lnTo>
                    <a:pt x="641210" y="299021"/>
                  </a:lnTo>
                  <a:lnTo>
                    <a:pt x="641210" y="213067"/>
                  </a:lnTo>
                  <a:lnTo>
                    <a:pt x="641210" y="184416"/>
                  </a:lnTo>
                  <a:lnTo>
                    <a:pt x="638314" y="170103"/>
                  </a:lnTo>
                  <a:lnTo>
                    <a:pt x="637832" y="167716"/>
                  </a:lnTo>
                  <a:lnTo>
                    <a:pt x="628611" y="154051"/>
                  </a:lnTo>
                  <a:lnTo>
                    <a:pt x="614946" y="144830"/>
                  </a:lnTo>
                  <a:lnTo>
                    <a:pt x="612559" y="144348"/>
                  </a:lnTo>
                  <a:lnTo>
                    <a:pt x="612559" y="176530"/>
                  </a:lnTo>
                  <a:lnTo>
                    <a:pt x="612559" y="184416"/>
                  </a:lnTo>
                  <a:lnTo>
                    <a:pt x="612559" y="213067"/>
                  </a:lnTo>
                  <a:lnTo>
                    <a:pt x="612559" y="299021"/>
                  </a:lnTo>
                  <a:lnTo>
                    <a:pt x="440664" y="299021"/>
                  </a:lnTo>
                  <a:lnTo>
                    <a:pt x="440664" y="213067"/>
                  </a:lnTo>
                  <a:lnTo>
                    <a:pt x="612559" y="213067"/>
                  </a:lnTo>
                  <a:lnTo>
                    <a:pt x="612559" y="184416"/>
                  </a:lnTo>
                  <a:lnTo>
                    <a:pt x="440664" y="184416"/>
                  </a:lnTo>
                  <a:lnTo>
                    <a:pt x="440664" y="176530"/>
                  </a:lnTo>
                  <a:lnTo>
                    <a:pt x="447090" y="170103"/>
                  </a:lnTo>
                  <a:lnTo>
                    <a:pt x="606132" y="170103"/>
                  </a:lnTo>
                  <a:lnTo>
                    <a:pt x="612559" y="176530"/>
                  </a:lnTo>
                  <a:lnTo>
                    <a:pt x="612559" y="144348"/>
                  </a:lnTo>
                  <a:lnTo>
                    <a:pt x="598233" y="141452"/>
                  </a:lnTo>
                  <a:lnTo>
                    <a:pt x="454990" y="141452"/>
                  </a:lnTo>
                  <a:lnTo>
                    <a:pt x="438277" y="144830"/>
                  </a:lnTo>
                  <a:lnTo>
                    <a:pt x="424624" y="154051"/>
                  </a:lnTo>
                  <a:lnTo>
                    <a:pt x="415404" y="167716"/>
                  </a:lnTo>
                  <a:lnTo>
                    <a:pt x="412013" y="184416"/>
                  </a:lnTo>
                  <a:lnTo>
                    <a:pt x="412013" y="299021"/>
                  </a:lnTo>
                  <a:lnTo>
                    <a:pt x="340398" y="299021"/>
                  </a:lnTo>
                  <a:lnTo>
                    <a:pt x="312534" y="304660"/>
                  </a:lnTo>
                  <a:lnTo>
                    <a:pt x="289775" y="320014"/>
                  </a:lnTo>
                  <a:lnTo>
                    <a:pt x="274408" y="342785"/>
                  </a:lnTo>
                  <a:lnTo>
                    <a:pt x="268770" y="370636"/>
                  </a:lnTo>
                  <a:lnTo>
                    <a:pt x="268770" y="829017"/>
                  </a:lnTo>
                  <a:lnTo>
                    <a:pt x="273126" y="853630"/>
                  </a:lnTo>
                  <a:lnTo>
                    <a:pt x="285178" y="874585"/>
                  </a:lnTo>
                  <a:lnTo>
                    <a:pt x="303339" y="890282"/>
                  </a:lnTo>
                  <a:lnTo>
                    <a:pt x="326072" y="899198"/>
                  </a:lnTo>
                  <a:lnTo>
                    <a:pt x="326072" y="922121"/>
                  </a:lnTo>
                  <a:lnTo>
                    <a:pt x="328891" y="936053"/>
                  </a:lnTo>
                  <a:lnTo>
                    <a:pt x="336575" y="947432"/>
                  </a:lnTo>
                  <a:lnTo>
                    <a:pt x="347954" y="955116"/>
                  </a:lnTo>
                  <a:lnTo>
                    <a:pt x="361873" y="957935"/>
                  </a:lnTo>
                  <a:lnTo>
                    <a:pt x="375805" y="955116"/>
                  </a:lnTo>
                  <a:lnTo>
                    <a:pt x="387197" y="947432"/>
                  </a:lnTo>
                  <a:lnTo>
                    <a:pt x="394868" y="936053"/>
                  </a:lnTo>
                  <a:lnTo>
                    <a:pt x="396240" y="929284"/>
                  </a:lnTo>
                  <a:lnTo>
                    <a:pt x="397687" y="922121"/>
                  </a:lnTo>
                  <a:lnTo>
                    <a:pt x="397687" y="900633"/>
                  </a:lnTo>
                  <a:lnTo>
                    <a:pt x="655535" y="900633"/>
                  </a:lnTo>
                  <a:lnTo>
                    <a:pt x="655535" y="922121"/>
                  </a:lnTo>
                  <a:lnTo>
                    <a:pt x="658355" y="936053"/>
                  </a:lnTo>
                  <a:lnTo>
                    <a:pt x="666038" y="947432"/>
                  </a:lnTo>
                  <a:lnTo>
                    <a:pt x="677418" y="955116"/>
                  </a:lnTo>
                  <a:lnTo>
                    <a:pt x="691349" y="957935"/>
                  </a:lnTo>
                  <a:lnTo>
                    <a:pt x="705269" y="955116"/>
                  </a:lnTo>
                  <a:lnTo>
                    <a:pt x="716661" y="947432"/>
                  </a:lnTo>
                  <a:lnTo>
                    <a:pt x="724344" y="936053"/>
                  </a:lnTo>
                  <a:lnTo>
                    <a:pt x="725716" y="929284"/>
                  </a:lnTo>
                  <a:lnTo>
                    <a:pt x="727163" y="922121"/>
                  </a:lnTo>
                  <a:lnTo>
                    <a:pt x="727163" y="900633"/>
                  </a:lnTo>
                  <a:lnTo>
                    <a:pt x="727163" y="899198"/>
                  </a:lnTo>
                  <a:lnTo>
                    <a:pt x="749884" y="890282"/>
                  </a:lnTo>
                  <a:lnTo>
                    <a:pt x="768057" y="874585"/>
                  </a:lnTo>
                  <a:lnTo>
                    <a:pt x="769543" y="871982"/>
                  </a:lnTo>
                  <a:lnTo>
                    <a:pt x="770966" y="869518"/>
                  </a:lnTo>
                  <a:lnTo>
                    <a:pt x="780097" y="853630"/>
                  </a:lnTo>
                  <a:lnTo>
                    <a:pt x="784453" y="829017"/>
                  </a:lnTo>
                  <a:lnTo>
                    <a:pt x="784466" y="370636"/>
                  </a:lnTo>
                  <a:close/>
                </a:path>
                <a:path w="1080135" h="1080135">
                  <a:moveTo>
                    <a:pt x="1080008" y="86410"/>
                  </a:moveTo>
                  <a:lnTo>
                    <a:pt x="1054722" y="25311"/>
                  </a:lnTo>
                  <a:lnTo>
                    <a:pt x="1026058" y="6553"/>
                  </a:lnTo>
                  <a:lnTo>
                    <a:pt x="1026058" y="86410"/>
                  </a:lnTo>
                  <a:lnTo>
                    <a:pt x="1026058" y="993622"/>
                  </a:lnTo>
                  <a:lnTo>
                    <a:pt x="1023505" y="1006221"/>
                  </a:lnTo>
                  <a:lnTo>
                    <a:pt x="1016546" y="1016508"/>
                  </a:lnTo>
                  <a:lnTo>
                    <a:pt x="1006246" y="1023442"/>
                  </a:lnTo>
                  <a:lnTo>
                    <a:pt x="993648" y="1025982"/>
                  </a:lnTo>
                  <a:lnTo>
                    <a:pt x="86436" y="1025982"/>
                  </a:lnTo>
                  <a:lnTo>
                    <a:pt x="73825" y="1023442"/>
                  </a:lnTo>
                  <a:lnTo>
                    <a:pt x="63525" y="1016508"/>
                  </a:lnTo>
                  <a:lnTo>
                    <a:pt x="56578" y="1006221"/>
                  </a:lnTo>
                  <a:lnTo>
                    <a:pt x="54025" y="993622"/>
                  </a:lnTo>
                  <a:lnTo>
                    <a:pt x="54025" y="86410"/>
                  </a:lnTo>
                  <a:lnTo>
                    <a:pt x="56578" y="73812"/>
                  </a:lnTo>
                  <a:lnTo>
                    <a:pt x="63525" y="63512"/>
                  </a:lnTo>
                  <a:lnTo>
                    <a:pt x="73825" y="56578"/>
                  </a:lnTo>
                  <a:lnTo>
                    <a:pt x="86436" y="54025"/>
                  </a:lnTo>
                  <a:lnTo>
                    <a:pt x="993648" y="54025"/>
                  </a:lnTo>
                  <a:lnTo>
                    <a:pt x="1006246" y="56578"/>
                  </a:lnTo>
                  <a:lnTo>
                    <a:pt x="1016546" y="63512"/>
                  </a:lnTo>
                  <a:lnTo>
                    <a:pt x="1023505" y="73812"/>
                  </a:lnTo>
                  <a:lnTo>
                    <a:pt x="1026058" y="86410"/>
                  </a:lnTo>
                  <a:lnTo>
                    <a:pt x="1026058" y="6553"/>
                  </a:lnTo>
                  <a:lnTo>
                    <a:pt x="993648" y="0"/>
                  </a:lnTo>
                  <a:lnTo>
                    <a:pt x="86436" y="0"/>
                  </a:lnTo>
                  <a:lnTo>
                    <a:pt x="52793" y="6794"/>
                  </a:lnTo>
                  <a:lnTo>
                    <a:pt x="25323" y="25311"/>
                  </a:lnTo>
                  <a:lnTo>
                    <a:pt x="6794" y="52781"/>
                  </a:lnTo>
                  <a:lnTo>
                    <a:pt x="0" y="86410"/>
                  </a:lnTo>
                  <a:lnTo>
                    <a:pt x="0" y="993622"/>
                  </a:lnTo>
                  <a:lnTo>
                    <a:pt x="6794" y="1027239"/>
                  </a:lnTo>
                  <a:lnTo>
                    <a:pt x="25323" y="1054696"/>
                  </a:lnTo>
                  <a:lnTo>
                    <a:pt x="52793" y="1073213"/>
                  </a:lnTo>
                  <a:lnTo>
                    <a:pt x="86436" y="1080008"/>
                  </a:lnTo>
                  <a:lnTo>
                    <a:pt x="993648" y="1080008"/>
                  </a:lnTo>
                  <a:lnTo>
                    <a:pt x="1027264" y="1073213"/>
                  </a:lnTo>
                  <a:lnTo>
                    <a:pt x="1054722" y="1054696"/>
                  </a:lnTo>
                  <a:lnTo>
                    <a:pt x="1073213" y="1027239"/>
                  </a:lnTo>
                  <a:lnTo>
                    <a:pt x="1073467" y="1025982"/>
                  </a:lnTo>
                  <a:lnTo>
                    <a:pt x="1080008" y="993622"/>
                  </a:lnTo>
                  <a:lnTo>
                    <a:pt x="1080008" y="86410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0" name="object 3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3705955" y="5325810"/>
              <a:ext cx="133527" cy="208580"/>
            </a:xfrm>
            <a:prstGeom prst="rect">
              <a:avLst/>
            </a:prstGeom>
          </p:spPr>
        </p:pic>
        <p:sp>
          <p:nvSpPr>
            <p:cNvPr id="31" name="object 31"/>
            <p:cNvSpPr/>
            <p:nvPr/>
          </p:nvSpPr>
          <p:spPr>
            <a:xfrm>
              <a:off x="5278385" y="4804066"/>
              <a:ext cx="972185" cy="972185"/>
            </a:xfrm>
            <a:custGeom>
              <a:avLst/>
              <a:gdLst/>
              <a:ahLst/>
              <a:cxnLst/>
              <a:rect l="l" t="t" r="r" b="b"/>
              <a:pathLst>
                <a:path w="972185" h="972185">
                  <a:moveTo>
                    <a:pt x="939620" y="0"/>
                  </a:moveTo>
                  <a:lnTo>
                    <a:pt x="32402" y="0"/>
                  </a:lnTo>
                  <a:lnTo>
                    <a:pt x="19785" y="2543"/>
                  </a:lnTo>
                  <a:lnTo>
                    <a:pt x="9486" y="9481"/>
                  </a:lnTo>
                  <a:lnTo>
                    <a:pt x="2544" y="19774"/>
                  </a:lnTo>
                  <a:lnTo>
                    <a:pt x="0" y="32382"/>
                  </a:lnTo>
                  <a:lnTo>
                    <a:pt x="0" y="939589"/>
                  </a:lnTo>
                  <a:lnTo>
                    <a:pt x="2544" y="952183"/>
                  </a:lnTo>
                  <a:lnTo>
                    <a:pt x="9486" y="962472"/>
                  </a:lnTo>
                  <a:lnTo>
                    <a:pt x="19785" y="969411"/>
                  </a:lnTo>
                  <a:lnTo>
                    <a:pt x="32402" y="971956"/>
                  </a:lnTo>
                  <a:lnTo>
                    <a:pt x="939620" y="971956"/>
                  </a:lnTo>
                  <a:lnTo>
                    <a:pt x="952215" y="969411"/>
                  </a:lnTo>
                  <a:lnTo>
                    <a:pt x="962517" y="962472"/>
                  </a:lnTo>
                  <a:lnTo>
                    <a:pt x="969472" y="952183"/>
                  </a:lnTo>
                  <a:lnTo>
                    <a:pt x="972024" y="939589"/>
                  </a:lnTo>
                  <a:lnTo>
                    <a:pt x="972024" y="32382"/>
                  </a:lnTo>
                  <a:lnTo>
                    <a:pt x="969472" y="19774"/>
                  </a:lnTo>
                  <a:lnTo>
                    <a:pt x="962517" y="9481"/>
                  </a:lnTo>
                  <a:lnTo>
                    <a:pt x="952215" y="2543"/>
                  </a:lnTo>
                  <a:lnTo>
                    <a:pt x="9396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5224356" y="4750042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5">
                  <a:moveTo>
                    <a:pt x="993650" y="0"/>
                  </a:moveTo>
                  <a:lnTo>
                    <a:pt x="86432" y="0"/>
                  </a:lnTo>
                  <a:lnTo>
                    <a:pt x="52787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3"/>
                  </a:lnTo>
                  <a:lnTo>
                    <a:pt x="6791" y="1027236"/>
                  </a:lnTo>
                  <a:lnTo>
                    <a:pt x="25313" y="1054695"/>
                  </a:lnTo>
                  <a:lnTo>
                    <a:pt x="52787" y="1073209"/>
                  </a:lnTo>
                  <a:lnTo>
                    <a:pt x="86432" y="1079999"/>
                  </a:lnTo>
                  <a:lnTo>
                    <a:pt x="993650" y="1079999"/>
                  </a:lnTo>
                  <a:lnTo>
                    <a:pt x="1027267" y="1073209"/>
                  </a:lnTo>
                  <a:lnTo>
                    <a:pt x="1054714" y="1054695"/>
                  </a:lnTo>
                  <a:lnTo>
                    <a:pt x="1073216" y="1027236"/>
                  </a:lnTo>
                  <a:lnTo>
                    <a:pt x="1073469" y="1025980"/>
                  </a:lnTo>
                  <a:lnTo>
                    <a:pt x="86432" y="1025980"/>
                  </a:lnTo>
                  <a:lnTo>
                    <a:pt x="73815" y="1023436"/>
                  </a:lnTo>
                  <a:lnTo>
                    <a:pt x="63516" y="1016497"/>
                  </a:lnTo>
                  <a:lnTo>
                    <a:pt x="56574" y="1006208"/>
                  </a:lnTo>
                  <a:lnTo>
                    <a:pt x="54029" y="993613"/>
                  </a:lnTo>
                  <a:lnTo>
                    <a:pt x="54029" y="86406"/>
                  </a:lnTo>
                  <a:lnTo>
                    <a:pt x="56574" y="73799"/>
                  </a:lnTo>
                  <a:lnTo>
                    <a:pt x="63516" y="63506"/>
                  </a:lnTo>
                  <a:lnTo>
                    <a:pt x="73815" y="56568"/>
                  </a:lnTo>
                  <a:lnTo>
                    <a:pt x="86432" y="54024"/>
                  </a:lnTo>
                  <a:lnTo>
                    <a:pt x="1073468" y="54024"/>
                  </a:lnTo>
                  <a:lnTo>
                    <a:pt x="1073216" y="52774"/>
                  </a:lnTo>
                  <a:lnTo>
                    <a:pt x="1054714" y="25309"/>
                  </a:lnTo>
                  <a:lnTo>
                    <a:pt x="1027267" y="6790"/>
                  </a:lnTo>
                  <a:lnTo>
                    <a:pt x="993650" y="0"/>
                  </a:lnTo>
                  <a:close/>
                </a:path>
                <a:path w="1080135" h="1080135">
                  <a:moveTo>
                    <a:pt x="1073468" y="54024"/>
                  </a:moveTo>
                  <a:lnTo>
                    <a:pt x="993650" y="54024"/>
                  </a:lnTo>
                  <a:lnTo>
                    <a:pt x="1006245" y="56568"/>
                  </a:lnTo>
                  <a:lnTo>
                    <a:pt x="1016547" y="63506"/>
                  </a:lnTo>
                  <a:lnTo>
                    <a:pt x="1023501" y="73799"/>
                  </a:lnTo>
                  <a:lnTo>
                    <a:pt x="1026054" y="86406"/>
                  </a:lnTo>
                  <a:lnTo>
                    <a:pt x="1026054" y="993613"/>
                  </a:lnTo>
                  <a:lnTo>
                    <a:pt x="1023501" y="1006208"/>
                  </a:lnTo>
                  <a:lnTo>
                    <a:pt x="1016547" y="1016497"/>
                  </a:lnTo>
                  <a:lnTo>
                    <a:pt x="1006245" y="1023436"/>
                  </a:lnTo>
                  <a:lnTo>
                    <a:pt x="993650" y="1025980"/>
                  </a:lnTo>
                  <a:lnTo>
                    <a:pt x="1073469" y="1025980"/>
                  </a:lnTo>
                  <a:lnTo>
                    <a:pt x="1080000" y="993613"/>
                  </a:lnTo>
                  <a:lnTo>
                    <a:pt x="1080000" y="86406"/>
                  </a:lnTo>
                  <a:lnTo>
                    <a:pt x="1073468" y="54024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5514970" y="5039016"/>
              <a:ext cx="531856" cy="531837"/>
            </a:xfrm>
            <a:prstGeom prst="rect">
              <a:avLst/>
            </a:prstGeom>
          </p:spPr>
        </p:pic>
        <p:pic>
          <p:nvPicPr>
            <p:cNvPr id="34" name="object 3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5314371" y="5213601"/>
              <a:ext cx="604306" cy="598126"/>
            </a:xfrm>
            <a:prstGeom prst="rect">
              <a:avLst/>
            </a:prstGeom>
          </p:spPr>
        </p:pic>
        <p:pic>
          <p:nvPicPr>
            <p:cNvPr id="35" name="object 35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5624198" y="4758671"/>
              <a:ext cx="597644" cy="603189"/>
            </a:xfrm>
            <a:prstGeom prst="rect">
              <a:avLst/>
            </a:prstGeom>
          </p:spPr>
        </p:pic>
        <p:sp>
          <p:nvSpPr>
            <p:cNvPr id="36" name="object 36"/>
            <p:cNvSpPr/>
            <p:nvPr/>
          </p:nvSpPr>
          <p:spPr>
            <a:xfrm>
              <a:off x="1308147" y="4802432"/>
              <a:ext cx="972185" cy="972185"/>
            </a:xfrm>
            <a:custGeom>
              <a:avLst/>
              <a:gdLst/>
              <a:ahLst/>
              <a:cxnLst/>
              <a:rect l="l" t="t" r="r" b="b"/>
              <a:pathLst>
                <a:path w="972185" h="972185">
                  <a:moveTo>
                    <a:pt x="939624" y="0"/>
                  </a:moveTo>
                  <a:lnTo>
                    <a:pt x="32406" y="0"/>
                  </a:lnTo>
                  <a:lnTo>
                    <a:pt x="19788" y="2544"/>
                  </a:lnTo>
                  <a:lnTo>
                    <a:pt x="9488" y="9482"/>
                  </a:lnTo>
                  <a:lnTo>
                    <a:pt x="2545" y="19775"/>
                  </a:lnTo>
                  <a:lnTo>
                    <a:pt x="0" y="32382"/>
                  </a:lnTo>
                  <a:lnTo>
                    <a:pt x="0" y="939589"/>
                  </a:lnTo>
                  <a:lnTo>
                    <a:pt x="2545" y="952185"/>
                  </a:lnTo>
                  <a:lnTo>
                    <a:pt x="9488" y="962474"/>
                  </a:lnTo>
                  <a:lnTo>
                    <a:pt x="19788" y="969413"/>
                  </a:lnTo>
                  <a:lnTo>
                    <a:pt x="32406" y="971957"/>
                  </a:lnTo>
                  <a:lnTo>
                    <a:pt x="939624" y="971957"/>
                  </a:lnTo>
                  <a:lnTo>
                    <a:pt x="952219" y="969413"/>
                  </a:lnTo>
                  <a:lnTo>
                    <a:pt x="962521" y="962474"/>
                  </a:lnTo>
                  <a:lnTo>
                    <a:pt x="969476" y="952185"/>
                  </a:lnTo>
                  <a:lnTo>
                    <a:pt x="972028" y="939589"/>
                  </a:lnTo>
                  <a:lnTo>
                    <a:pt x="972028" y="32382"/>
                  </a:lnTo>
                  <a:lnTo>
                    <a:pt x="969476" y="19775"/>
                  </a:lnTo>
                  <a:lnTo>
                    <a:pt x="962521" y="9482"/>
                  </a:lnTo>
                  <a:lnTo>
                    <a:pt x="952219" y="2544"/>
                  </a:lnTo>
                  <a:lnTo>
                    <a:pt x="9396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1254112" y="4748412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5" h="1080135">
                  <a:moveTo>
                    <a:pt x="295313" y="702589"/>
                  </a:moveTo>
                  <a:lnTo>
                    <a:pt x="268427" y="697509"/>
                  </a:lnTo>
                  <a:lnTo>
                    <a:pt x="239191" y="678459"/>
                  </a:lnTo>
                  <a:lnTo>
                    <a:pt x="220357" y="639089"/>
                  </a:lnTo>
                  <a:lnTo>
                    <a:pt x="221716" y="651789"/>
                  </a:lnTo>
                  <a:lnTo>
                    <a:pt x="231203" y="679729"/>
                  </a:lnTo>
                  <a:lnTo>
                    <a:pt x="256959" y="702589"/>
                  </a:lnTo>
                  <a:lnTo>
                    <a:pt x="295313" y="702589"/>
                  </a:lnTo>
                  <a:close/>
                </a:path>
                <a:path w="1080135" h="1080135">
                  <a:moveTo>
                    <a:pt x="298919" y="854989"/>
                  </a:moveTo>
                  <a:lnTo>
                    <a:pt x="293954" y="853719"/>
                  </a:lnTo>
                  <a:lnTo>
                    <a:pt x="280835" y="848639"/>
                  </a:lnTo>
                  <a:lnTo>
                    <a:pt x="262305" y="837209"/>
                  </a:lnTo>
                  <a:lnTo>
                    <a:pt x="241071" y="816889"/>
                  </a:lnTo>
                  <a:lnTo>
                    <a:pt x="245033" y="824509"/>
                  </a:lnTo>
                  <a:lnTo>
                    <a:pt x="256438" y="839749"/>
                  </a:lnTo>
                  <a:lnTo>
                    <a:pt x="274624" y="852449"/>
                  </a:lnTo>
                  <a:lnTo>
                    <a:pt x="298919" y="854989"/>
                  </a:lnTo>
                  <a:close/>
                </a:path>
                <a:path w="1080135" h="1080135">
                  <a:moveTo>
                    <a:pt x="314947" y="810539"/>
                  </a:moveTo>
                  <a:lnTo>
                    <a:pt x="311962" y="802919"/>
                  </a:lnTo>
                  <a:lnTo>
                    <a:pt x="304050" y="796569"/>
                  </a:lnTo>
                  <a:lnTo>
                    <a:pt x="293255" y="791489"/>
                  </a:lnTo>
                  <a:lnTo>
                    <a:pt x="283718" y="790219"/>
                  </a:lnTo>
                  <a:lnTo>
                    <a:pt x="279628" y="788949"/>
                  </a:lnTo>
                  <a:lnTo>
                    <a:pt x="301307" y="801649"/>
                  </a:lnTo>
                  <a:lnTo>
                    <a:pt x="310908" y="815619"/>
                  </a:lnTo>
                  <a:lnTo>
                    <a:pt x="313194" y="827049"/>
                  </a:lnTo>
                  <a:lnTo>
                    <a:pt x="312902" y="830859"/>
                  </a:lnTo>
                  <a:lnTo>
                    <a:pt x="313702" y="828319"/>
                  </a:lnTo>
                  <a:lnTo>
                    <a:pt x="314947" y="820699"/>
                  </a:lnTo>
                  <a:lnTo>
                    <a:pt x="314947" y="810539"/>
                  </a:lnTo>
                  <a:close/>
                </a:path>
                <a:path w="1080135" h="1080135">
                  <a:moveTo>
                    <a:pt x="333629" y="635279"/>
                  </a:moveTo>
                  <a:lnTo>
                    <a:pt x="320560" y="608609"/>
                  </a:lnTo>
                  <a:lnTo>
                    <a:pt x="303568" y="595909"/>
                  </a:lnTo>
                  <a:lnTo>
                    <a:pt x="288823" y="592099"/>
                  </a:lnTo>
                  <a:lnTo>
                    <a:pt x="282536" y="592099"/>
                  </a:lnTo>
                  <a:lnTo>
                    <a:pt x="303326" y="603529"/>
                  </a:lnTo>
                  <a:lnTo>
                    <a:pt x="319468" y="617499"/>
                  </a:lnTo>
                  <a:lnTo>
                    <a:pt x="329920" y="630199"/>
                  </a:lnTo>
                  <a:lnTo>
                    <a:pt x="333629" y="635279"/>
                  </a:lnTo>
                  <a:close/>
                </a:path>
                <a:path w="1080135" h="1080135">
                  <a:moveTo>
                    <a:pt x="468109" y="724179"/>
                  </a:moveTo>
                  <a:lnTo>
                    <a:pt x="460273" y="722909"/>
                  </a:lnTo>
                  <a:lnTo>
                    <a:pt x="442620" y="720369"/>
                  </a:lnTo>
                  <a:lnTo>
                    <a:pt x="423989" y="716559"/>
                  </a:lnTo>
                  <a:lnTo>
                    <a:pt x="413169" y="712749"/>
                  </a:lnTo>
                  <a:lnTo>
                    <a:pt x="411607" y="707669"/>
                  </a:lnTo>
                  <a:lnTo>
                    <a:pt x="413346" y="698779"/>
                  </a:lnTo>
                  <a:lnTo>
                    <a:pt x="416077" y="691159"/>
                  </a:lnTo>
                  <a:lnTo>
                    <a:pt x="417499" y="687349"/>
                  </a:lnTo>
                  <a:lnTo>
                    <a:pt x="413842" y="692429"/>
                  </a:lnTo>
                  <a:lnTo>
                    <a:pt x="407797" y="700049"/>
                  </a:lnTo>
                  <a:lnTo>
                    <a:pt x="402386" y="710209"/>
                  </a:lnTo>
                  <a:lnTo>
                    <a:pt x="400621" y="716559"/>
                  </a:lnTo>
                  <a:lnTo>
                    <a:pt x="411784" y="721639"/>
                  </a:lnTo>
                  <a:lnTo>
                    <a:pt x="457771" y="724179"/>
                  </a:lnTo>
                  <a:lnTo>
                    <a:pt x="468109" y="724179"/>
                  </a:lnTo>
                  <a:close/>
                </a:path>
                <a:path w="1080135" h="1080135">
                  <a:moveTo>
                    <a:pt x="561162" y="691159"/>
                  </a:moveTo>
                  <a:lnTo>
                    <a:pt x="559638" y="683539"/>
                  </a:lnTo>
                  <a:lnTo>
                    <a:pt x="555498" y="677189"/>
                  </a:lnTo>
                  <a:lnTo>
                    <a:pt x="549363" y="673379"/>
                  </a:lnTo>
                  <a:lnTo>
                    <a:pt x="541845" y="670839"/>
                  </a:lnTo>
                  <a:lnTo>
                    <a:pt x="534352" y="673379"/>
                  </a:lnTo>
                  <a:lnTo>
                    <a:pt x="528231" y="677189"/>
                  </a:lnTo>
                  <a:lnTo>
                    <a:pt x="524090" y="683539"/>
                  </a:lnTo>
                  <a:lnTo>
                    <a:pt x="522579" y="691159"/>
                  </a:lnTo>
                  <a:lnTo>
                    <a:pt x="524090" y="697509"/>
                  </a:lnTo>
                  <a:lnTo>
                    <a:pt x="528231" y="703859"/>
                  </a:lnTo>
                  <a:lnTo>
                    <a:pt x="534352" y="708939"/>
                  </a:lnTo>
                  <a:lnTo>
                    <a:pt x="541845" y="710209"/>
                  </a:lnTo>
                  <a:lnTo>
                    <a:pt x="549363" y="708939"/>
                  </a:lnTo>
                  <a:lnTo>
                    <a:pt x="555498" y="703859"/>
                  </a:lnTo>
                  <a:lnTo>
                    <a:pt x="559638" y="697509"/>
                  </a:lnTo>
                  <a:lnTo>
                    <a:pt x="561162" y="691159"/>
                  </a:lnTo>
                  <a:close/>
                </a:path>
                <a:path w="1080135" h="1080135">
                  <a:moveTo>
                    <a:pt x="683069" y="716559"/>
                  </a:moveTo>
                  <a:lnTo>
                    <a:pt x="681329" y="710209"/>
                  </a:lnTo>
                  <a:lnTo>
                    <a:pt x="675919" y="700049"/>
                  </a:lnTo>
                  <a:lnTo>
                    <a:pt x="669874" y="692429"/>
                  </a:lnTo>
                  <a:lnTo>
                    <a:pt x="666216" y="687349"/>
                  </a:lnTo>
                  <a:lnTo>
                    <a:pt x="667639" y="691159"/>
                  </a:lnTo>
                  <a:lnTo>
                    <a:pt x="670369" y="698779"/>
                  </a:lnTo>
                  <a:lnTo>
                    <a:pt x="672109" y="707669"/>
                  </a:lnTo>
                  <a:lnTo>
                    <a:pt x="670560" y="712749"/>
                  </a:lnTo>
                  <a:lnTo>
                    <a:pt x="659726" y="716559"/>
                  </a:lnTo>
                  <a:lnTo>
                    <a:pt x="641096" y="720369"/>
                  </a:lnTo>
                  <a:lnTo>
                    <a:pt x="623443" y="722909"/>
                  </a:lnTo>
                  <a:lnTo>
                    <a:pt x="615607" y="724179"/>
                  </a:lnTo>
                  <a:lnTo>
                    <a:pt x="625944" y="724179"/>
                  </a:lnTo>
                  <a:lnTo>
                    <a:pt x="671931" y="721639"/>
                  </a:lnTo>
                  <a:lnTo>
                    <a:pt x="683069" y="716559"/>
                  </a:lnTo>
                  <a:close/>
                </a:path>
                <a:path w="1080135" h="1080135">
                  <a:moveTo>
                    <a:pt x="801179" y="592099"/>
                  </a:moveTo>
                  <a:lnTo>
                    <a:pt x="794893" y="592099"/>
                  </a:lnTo>
                  <a:lnTo>
                    <a:pt x="780161" y="595909"/>
                  </a:lnTo>
                  <a:lnTo>
                    <a:pt x="763168" y="608609"/>
                  </a:lnTo>
                  <a:lnTo>
                    <a:pt x="750100" y="635279"/>
                  </a:lnTo>
                  <a:lnTo>
                    <a:pt x="753808" y="630199"/>
                  </a:lnTo>
                  <a:lnTo>
                    <a:pt x="764260" y="617499"/>
                  </a:lnTo>
                  <a:lnTo>
                    <a:pt x="780389" y="603529"/>
                  </a:lnTo>
                  <a:lnTo>
                    <a:pt x="801179" y="592099"/>
                  </a:lnTo>
                  <a:close/>
                </a:path>
                <a:path w="1080135" h="1080135">
                  <a:moveTo>
                    <a:pt x="804100" y="788949"/>
                  </a:moveTo>
                  <a:lnTo>
                    <a:pt x="799998" y="790219"/>
                  </a:lnTo>
                  <a:lnTo>
                    <a:pt x="790473" y="791489"/>
                  </a:lnTo>
                  <a:lnTo>
                    <a:pt x="779678" y="796569"/>
                  </a:lnTo>
                  <a:lnTo>
                    <a:pt x="771791" y="802919"/>
                  </a:lnTo>
                  <a:lnTo>
                    <a:pt x="768781" y="810539"/>
                  </a:lnTo>
                  <a:lnTo>
                    <a:pt x="768769" y="820699"/>
                  </a:lnTo>
                  <a:lnTo>
                    <a:pt x="770026" y="828319"/>
                  </a:lnTo>
                  <a:lnTo>
                    <a:pt x="770826" y="830859"/>
                  </a:lnTo>
                  <a:lnTo>
                    <a:pt x="770534" y="827049"/>
                  </a:lnTo>
                  <a:lnTo>
                    <a:pt x="772807" y="815619"/>
                  </a:lnTo>
                  <a:lnTo>
                    <a:pt x="782421" y="801649"/>
                  </a:lnTo>
                  <a:lnTo>
                    <a:pt x="804100" y="788949"/>
                  </a:lnTo>
                  <a:close/>
                </a:path>
                <a:path w="1080135" h="1080135">
                  <a:moveTo>
                    <a:pt x="842645" y="816889"/>
                  </a:moveTo>
                  <a:lnTo>
                    <a:pt x="821397" y="837209"/>
                  </a:lnTo>
                  <a:lnTo>
                    <a:pt x="802868" y="848639"/>
                  </a:lnTo>
                  <a:lnTo>
                    <a:pt x="789762" y="853719"/>
                  </a:lnTo>
                  <a:lnTo>
                    <a:pt x="784796" y="854989"/>
                  </a:lnTo>
                  <a:lnTo>
                    <a:pt x="809091" y="852449"/>
                  </a:lnTo>
                  <a:lnTo>
                    <a:pt x="827278" y="839749"/>
                  </a:lnTo>
                  <a:lnTo>
                    <a:pt x="838682" y="824509"/>
                  </a:lnTo>
                  <a:lnTo>
                    <a:pt x="842645" y="816889"/>
                  </a:lnTo>
                  <a:close/>
                </a:path>
                <a:path w="1080135" h="1080135">
                  <a:moveTo>
                    <a:pt x="863358" y="639089"/>
                  </a:moveTo>
                  <a:lnTo>
                    <a:pt x="844524" y="678459"/>
                  </a:lnTo>
                  <a:lnTo>
                    <a:pt x="815289" y="697509"/>
                  </a:lnTo>
                  <a:lnTo>
                    <a:pt x="788403" y="702589"/>
                  </a:lnTo>
                  <a:lnTo>
                    <a:pt x="826757" y="702589"/>
                  </a:lnTo>
                  <a:lnTo>
                    <a:pt x="852512" y="679729"/>
                  </a:lnTo>
                  <a:lnTo>
                    <a:pt x="861999" y="651789"/>
                  </a:lnTo>
                  <a:lnTo>
                    <a:pt x="863358" y="639089"/>
                  </a:lnTo>
                  <a:close/>
                </a:path>
                <a:path w="1080135" h="1080135">
                  <a:moveTo>
                    <a:pt x="939774" y="519709"/>
                  </a:moveTo>
                  <a:lnTo>
                    <a:pt x="937044" y="498119"/>
                  </a:lnTo>
                  <a:lnTo>
                    <a:pt x="915898" y="479069"/>
                  </a:lnTo>
                  <a:lnTo>
                    <a:pt x="905903" y="475259"/>
                  </a:lnTo>
                  <a:lnTo>
                    <a:pt x="890485" y="472719"/>
                  </a:lnTo>
                  <a:lnTo>
                    <a:pt x="871994" y="473989"/>
                  </a:lnTo>
                  <a:lnTo>
                    <a:pt x="852766" y="482879"/>
                  </a:lnTo>
                  <a:lnTo>
                    <a:pt x="840613" y="496849"/>
                  </a:lnTo>
                  <a:lnTo>
                    <a:pt x="838314" y="510819"/>
                  </a:lnTo>
                  <a:lnTo>
                    <a:pt x="840701" y="520979"/>
                  </a:lnTo>
                  <a:lnTo>
                    <a:pt x="842645" y="524789"/>
                  </a:lnTo>
                  <a:lnTo>
                    <a:pt x="838377" y="534949"/>
                  </a:lnTo>
                  <a:lnTo>
                    <a:pt x="837844" y="533679"/>
                  </a:lnTo>
                  <a:lnTo>
                    <a:pt x="837260" y="532409"/>
                  </a:lnTo>
                  <a:lnTo>
                    <a:pt x="836866" y="531139"/>
                  </a:lnTo>
                  <a:lnTo>
                    <a:pt x="826655" y="496849"/>
                  </a:lnTo>
                  <a:lnTo>
                    <a:pt x="813727" y="452399"/>
                  </a:lnTo>
                  <a:lnTo>
                    <a:pt x="803097" y="417944"/>
                  </a:lnTo>
                  <a:lnTo>
                    <a:pt x="803097" y="522249"/>
                  </a:lnTo>
                  <a:lnTo>
                    <a:pt x="780465" y="527329"/>
                  </a:lnTo>
                  <a:lnTo>
                    <a:pt x="724738" y="531139"/>
                  </a:lnTo>
                  <a:lnTo>
                    <a:pt x="701370" y="532434"/>
                  </a:lnTo>
                  <a:lnTo>
                    <a:pt x="701370" y="814349"/>
                  </a:lnTo>
                  <a:lnTo>
                    <a:pt x="668147" y="854989"/>
                  </a:lnTo>
                  <a:lnTo>
                    <a:pt x="616204" y="862609"/>
                  </a:lnTo>
                  <a:lnTo>
                    <a:pt x="467512" y="862609"/>
                  </a:lnTo>
                  <a:lnTo>
                    <a:pt x="415569" y="854989"/>
                  </a:lnTo>
                  <a:lnTo>
                    <a:pt x="387248" y="828319"/>
                  </a:lnTo>
                  <a:lnTo>
                    <a:pt x="382346" y="814349"/>
                  </a:lnTo>
                  <a:lnTo>
                    <a:pt x="388543" y="807999"/>
                  </a:lnTo>
                  <a:lnTo>
                    <a:pt x="695172" y="807999"/>
                  </a:lnTo>
                  <a:lnTo>
                    <a:pt x="701370" y="814349"/>
                  </a:lnTo>
                  <a:lnTo>
                    <a:pt x="701370" y="532434"/>
                  </a:lnTo>
                  <a:lnTo>
                    <a:pt x="694931" y="532790"/>
                  </a:lnTo>
                  <a:lnTo>
                    <a:pt x="694931" y="719099"/>
                  </a:lnTo>
                  <a:lnTo>
                    <a:pt x="694194" y="726719"/>
                  </a:lnTo>
                  <a:lnTo>
                    <a:pt x="675259" y="731799"/>
                  </a:lnTo>
                  <a:lnTo>
                    <a:pt x="584631" y="734339"/>
                  </a:lnTo>
                  <a:lnTo>
                    <a:pt x="499071" y="734339"/>
                  </a:lnTo>
                  <a:lnTo>
                    <a:pt x="408457" y="731799"/>
                  </a:lnTo>
                  <a:lnTo>
                    <a:pt x="389547" y="726719"/>
                  </a:lnTo>
                  <a:lnTo>
                    <a:pt x="388797" y="719099"/>
                  </a:lnTo>
                  <a:lnTo>
                    <a:pt x="391680" y="710209"/>
                  </a:lnTo>
                  <a:lnTo>
                    <a:pt x="419430" y="674649"/>
                  </a:lnTo>
                  <a:lnTo>
                    <a:pt x="467258" y="655599"/>
                  </a:lnTo>
                  <a:lnTo>
                    <a:pt x="500087" y="653059"/>
                  </a:lnTo>
                  <a:lnTo>
                    <a:pt x="583615" y="653059"/>
                  </a:lnTo>
                  <a:lnTo>
                    <a:pt x="642581" y="661949"/>
                  </a:lnTo>
                  <a:lnTo>
                    <a:pt x="680885" y="689889"/>
                  </a:lnTo>
                  <a:lnTo>
                    <a:pt x="694931" y="719099"/>
                  </a:lnTo>
                  <a:lnTo>
                    <a:pt x="694931" y="532790"/>
                  </a:lnTo>
                  <a:lnTo>
                    <a:pt x="587159" y="538759"/>
                  </a:lnTo>
                  <a:lnTo>
                    <a:pt x="496544" y="538759"/>
                  </a:lnTo>
                  <a:lnTo>
                    <a:pt x="429501" y="534949"/>
                  </a:lnTo>
                  <a:lnTo>
                    <a:pt x="358965" y="531139"/>
                  </a:lnTo>
                  <a:lnTo>
                    <a:pt x="341083" y="529920"/>
                  </a:lnTo>
                  <a:lnTo>
                    <a:pt x="341083" y="658139"/>
                  </a:lnTo>
                  <a:lnTo>
                    <a:pt x="334645" y="678459"/>
                  </a:lnTo>
                  <a:lnTo>
                    <a:pt x="330720" y="683768"/>
                  </a:lnTo>
                  <a:lnTo>
                    <a:pt x="330720" y="710209"/>
                  </a:lnTo>
                  <a:lnTo>
                    <a:pt x="327380" y="715289"/>
                  </a:lnTo>
                  <a:lnTo>
                    <a:pt x="319519" y="723379"/>
                  </a:lnTo>
                  <a:lnTo>
                    <a:pt x="319519" y="823239"/>
                  </a:lnTo>
                  <a:lnTo>
                    <a:pt x="314706" y="844829"/>
                  </a:lnTo>
                  <a:lnTo>
                    <a:pt x="302488" y="861339"/>
                  </a:lnTo>
                  <a:lnTo>
                    <a:pt x="280606" y="862609"/>
                  </a:lnTo>
                  <a:lnTo>
                    <a:pt x="255524" y="849909"/>
                  </a:lnTo>
                  <a:lnTo>
                    <a:pt x="237032" y="828319"/>
                  </a:lnTo>
                  <a:lnTo>
                    <a:pt x="227799" y="805459"/>
                  </a:lnTo>
                  <a:lnTo>
                    <a:pt x="230492" y="790219"/>
                  </a:lnTo>
                  <a:lnTo>
                    <a:pt x="250850" y="783869"/>
                  </a:lnTo>
                  <a:lnTo>
                    <a:pt x="279882" y="782599"/>
                  </a:lnTo>
                  <a:lnTo>
                    <a:pt x="306387" y="788949"/>
                  </a:lnTo>
                  <a:lnTo>
                    <a:pt x="319163" y="802919"/>
                  </a:lnTo>
                  <a:lnTo>
                    <a:pt x="319519" y="823239"/>
                  </a:lnTo>
                  <a:lnTo>
                    <a:pt x="319519" y="723379"/>
                  </a:lnTo>
                  <a:lnTo>
                    <a:pt x="316268" y="726719"/>
                  </a:lnTo>
                  <a:lnTo>
                    <a:pt x="295757" y="736879"/>
                  </a:lnTo>
                  <a:lnTo>
                    <a:pt x="264210" y="738149"/>
                  </a:lnTo>
                  <a:lnTo>
                    <a:pt x="237248" y="729259"/>
                  </a:lnTo>
                  <a:lnTo>
                    <a:pt x="221957" y="716559"/>
                  </a:lnTo>
                  <a:lnTo>
                    <a:pt x="215138" y="705129"/>
                  </a:lnTo>
                  <a:lnTo>
                    <a:pt x="213575" y="700049"/>
                  </a:lnTo>
                  <a:lnTo>
                    <a:pt x="223075" y="708939"/>
                  </a:lnTo>
                  <a:lnTo>
                    <a:pt x="248653" y="722909"/>
                  </a:lnTo>
                  <a:lnTo>
                    <a:pt x="285991" y="729259"/>
                  </a:lnTo>
                  <a:lnTo>
                    <a:pt x="324751" y="712749"/>
                  </a:lnTo>
                  <a:lnTo>
                    <a:pt x="330720" y="710209"/>
                  </a:lnTo>
                  <a:lnTo>
                    <a:pt x="330720" y="683768"/>
                  </a:lnTo>
                  <a:lnTo>
                    <a:pt x="322414" y="694969"/>
                  </a:lnTo>
                  <a:lnTo>
                    <a:pt x="305371" y="707669"/>
                  </a:lnTo>
                  <a:lnTo>
                    <a:pt x="265264" y="712749"/>
                  </a:lnTo>
                  <a:lnTo>
                    <a:pt x="244576" y="700049"/>
                  </a:lnTo>
                  <a:lnTo>
                    <a:pt x="232156" y="692429"/>
                  </a:lnTo>
                  <a:lnTo>
                    <a:pt x="214553" y="658139"/>
                  </a:lnTo>
                  <a:lnTo>
                    <a:pt x="220929" y="618769"/>
                  </a:lnTo>
                  <a:lnTo>
                    <a:pt x="229031" y="607339"/>
                  </a:lnTo>
                  <a:lnTo>
                    <a:pt x="238950" y="597179"/>
                  </a:lnTo>
                  <a:lnTo>
                    <a:pt x="250240" y="590829"/>
                  </a:lnTo>
                  <a:lnTo>
                    <a:pt x="262483" y="587019"/>
                  </a:lnTo>
                  <a:lnTo>
                    <a:pt x="287515" y="587019"/>
                  </a:lnTo>
                  <a:lnTo>
                    <a:pt x="311124" y="594639"/>
                  </a:lnTo>
                  <a:lnTo>
                    <a:pt x="329971" y="612419"/>
                  </a:lnTo>
                  <a:lnTo>
                    <a:pt x="340741" y="636549"/>
                  </a:lnTo>
                  <a:lnTo>
                    <a:pt x="341083" y="658139"/>
                  </a:lnTo>
                  <a:lnTo>
                    <a:pt x="341083" y="529920"/>
                  </a:lnTo>
                  <a:lnTo>
                    <a:pt x="303250" y="527329"/>
                  </a:lnTo>
                  <a:lnTo>
                    <a:pt x="280606" y="522249"/>
                  </a:lnTo>
                  <a:lnTo>
                    <a:pt x="285394" y="503199"/>
                  </a:lnTo>
                  <a:lnTo>
                    <a:pt x="296506" y="463829"/>
                  </a:lnTo>
                  <a:lnTo>
                    <a:pt x="309067" y="425729"/>
                  </a:lnTo>
                  <a:lnTo>
                    <a:pt x="340461" y="395249"/>
                  </a:lnTo>
                  <a:lnTo>
                    <a:pt x="389991" y="385089"/>
                  </a:lnTo>
                  <a:lnTo>
                    <a:pt x="457949" y="376199"/>
                  </a:lnTo>
                  <a:lnTo>
                    <a:pt x="535470" y="371119"/>
                  </a:lnTo>
                  <a:lnTo>
                    <a:pt x="535470" y="377469"/>
                  </a:lnTo>
                  <a:lnTo>
                    <a:pt x="502234" y="377469"/>
                  </a:lnTo>
                  <a:lnTo>
                    <a:pt x="498055" y="382549"/>
                  </a:lnTo>
                  <a:lnTo>
                    <a:pt x="496811" y="392709"/>
                  </a:lnTo>
                  <a:lnTo>
                    <a:pt x="498284" y="404139"/>
                  </a:lnTo>
                  <a:lnTo>
                    <a:pt x="502234" y="409219"/>
                  </a:lnTo>
                  <a:lnTo>
                    <a:pt x="581482" y="409219"/>
                  </a:lnTo>
                  <a:lnTo>
                    <a:pt x="585431" y="404139"/>
                  </a:lnTo>
                  <a:lnTo>
                    <a:pt x="586917" y="392709"/>
                  </a:lnTo>
                  <a:lnTo>
                    <a:pt x="585673" y="382549"/>
                  </a:lnTo>
                  <a:lnTo>
                    <a:pt x="581482" y="377469"/>
                  </a:lnTo>
                  <a:lnTo>
                    <a:pt x="548246" y="377469"/>
                  </a:lnTo>
                  <a:lnTo>
                    <a:pt x="548246" y="371119"/>
                  </a:lnTo>
                  <a:lnTo>
                    <a:pt x="625767" y="376199"/>
                  </a:lnTo>
                  <a:lnTo>
                    <a:pt x="693724" y="385089"/>
                  </a:lnTo>
                  <a:lnTo>
                    <a:pt x="743254" y="395249"/>
                  </a:lnTo>
                  <a:lnTo>
                    <a:pt x="774636" y="425729"/>
                  </a:lnTo>
                  <a:lnTo>
                    <a:pt x="787196" y="463829"/>
                  </a:lnTo>
                  <a:lnTo>
                    <a:pt x="798309" y="503199"/>
                  </a:lnTo>
                  <a:lnTo>
                    <a:pt x="803097" y="522249"/>
                  </a:lnTo>
                  <a:lnTo>
                    <a:pt x="803097" y="417944"/>
                  </a:lnTo>
                  <a:lnTo>
                    <a:pt x="774903" y="376199"/>
                  </a:lnTo>
                  <a:lnTo>
                    <a:pt x="690486" y="353339"/>
                  </a:lnTo>
                  <a:lnTo>
                    <a:pt x="623709" y="344449"/>
                  </a:lnTo>
                  <a:lnTo>
                    <a:pt x="541845" y="340639"/>
                  </a:lnTo>
                  <a:lnTo>
                    <a:pt x="459994" y="344449"/>
                  </a:lnTo>
                  <a:lnTo>
                    <a:pt x="393217" y="353339"/>
                  </a:lnTo>
                  <a:lnTo>
                    <a:pt x="342506" y="364769"/>
                  </a:lnTo>
                  <a:lnTo>
                    <a:pt x="293128" y="386359"/>
                  </a:lnTo>
                  <a:lnTo>
                    <a:pt x="270002" y="452399"/>
                  </a:lnTo>
                  <a:lnTo>
                    <a:pt x="257086" y="496849"/>
                  </a:lnTo>
                  <a:lnTo>
                    <a:pt x="246875" y="531139"/>
                  </a:lnTo>
                  <a:lnTo>
                    <a:pt x="246468" y="532409"/>
                  </a:lnTo>
                  <a:lnTo>
                    <a:pt x="245872" y="533679"/>
                  </a:lnTo>
                  <a:lnTo>
                    <a:pt x="245351" y="534949"/>
                  </a:lnTo>
                  <a:lnTo>
                    <a:pt x="241071" y="524789"/>
                  </a:lnTo>
                  <a:lnTo>
                    <a:pt x="243014" y="520979"/>
                  </a:lnTo>
                  <a:lnTo>
                    <a:pt x="245414" y="510819"/>
                  </a:lnTo>
                  <a:lnTo>
                    <a:pt x="243103" y="496849"/>
                  </a:lnTo>
                  <a:lnTo>
                    <a:pt x="230949" y="482879"/>
                  </a:lnTo>
                  <a:lnTo>
                    <a:pt x="211734" y="473989"/>
                  </a:lnTo>
                  <a:lnTo>
                    <a:pt x="193230" y="472719"/>
                  </a:lnTo>
                  <a:lnTo>
                    <a:pt x="177812" y="475259"/>
                  </a:lnTo>
                  <a:lnTo>
                    <a:pt x="167792" y="479069"/>
                  </a:lnTo>
                  <a:lnTo>
                    <a:pt x="146672" y="498119"/>
                  </a:lnTo>
                  <a:lnTo>
                    <a:pt x="143941" y="519709"/>
                  </a:lnTo>
                  <a:lnTo>
                    <a:pt x="154482" y="537489"/>
                  </a:lnTo>
                  <a:lnTo>
                    <a:pt x="173113" y="548919"/>
                  </a:lnTo>
                  <a:lnTo>
                    <a:pt x="191909" y="550189"/>
                  </a:lnTo>
                  <a:lnTo>
                    <a:pt x="206375" y="547649"/>
                  </a:lnTo>
                  <a:lnTo>
                    <a:pt x="216496" y="543839"/>
                  </a:lnTo>
                  <a:lnTo>
                    <a:pt x="222275" y="542569"/>
                  </a:lnTo>
                  <a:lnTo>
                    <a:pt x="224002" y="546379"/>
                  </a:lnTo>
                  <a:lnTo>
                    <a:pt x="224421" y="555269"/>
                  </a:lnTo>
                  <a:lnTo>
                    <a:pt x="224002" y="565429"/>
                  </a:lnTo>
                  <a:lnTo>
                    <a:pt x="223202" y="575589"/>
                  </a:lnTo>
                  <a:lnTo>
                    <a:pt x="205816" y="602259"/>
                  </a:lnTo>
                  <a:lnTo>
                    <a:pt x="189115" y="628929"/>
                  </a:lnTo>
                  <a:lnTo>
                    <a:pt x="176326" y="654329"/>
                  </a:lnTo>
                  <a:lnTo>
                    <a:pt x="170688" y="674649"/>
                  </a:lnTo>
                  <a:lnTo>
                    <a:pt x="171678" y="731799"/>
                  </a:lnTo>
                  <a:lnTo>
                    <a:pt x="175895" y="828319"/>
                  </a:lnTo>
                  <a:lnTo>
                    <a:pt x="180200" y="912139"/>
                  </a:lnTo>
                  <a:lnTo>
                    <a:pt x="182283" y="950239"/>
                  </a:lnTo>
                  <a:lnTo>
                    <a:pt x="318198" y="950239"/>
                  </a:lnTo>
                  <a:lnTo>
                    <a:pt x="318198" y="895629"/>
                  </a:lnTo>
                  <a:lnTo>
                    <a:pt x="339051" y="896899"/>
                  </a:lnTo>
                  <a:lnTo>
                    <a:pt x="392430" y="899439"/>
                  </a:lnTo>
                  <a:lnTo>
                    <a:pt x="464604" y="901979"/>
                  </a:lnTo>
                  <a:lnTo>
                    <a:pt x="541845" y="903249"/>
                  </a:lnTo>
                  <a:lnTo>
                    <a:pt x="619099" y="901979"/>
                  </a:lnTo>
                  <a:lnTo>
                    <a:pt x="691273" y="899439"/>
                  </a:lnTo>
                  <a:lnTo>
                    <a:pt x="744664" y="896899"/>
                  </a:lnTo>
                  <a:lnTo>
                    <a:pt x="765505" y="895629"/>
                  </a:lnTo>
                  <a:lnTo>
                    <a:pt x="765505" y="950239"/>
                  </a:lnTo>
                  <a:lnTo>
                    <a:pt x="901433" y="950239"/>
                  </a:lnTo>
                  <a:lnTo>
                    <a:pt x="903516" y="912139"/>
                  </a:lnTo>
                  <a:lnTo>
                    <a:pt x="906056" y="862609"/>
                  </a:lnTo>
                  <a:lnTo>
                    <a:pt x="908062" y="823239"/>
                  </a:lnTo>
                  <a:lnTo>
                    <a:pt x="909828" y="782599"/>
                  </a:lnTo>
                  <a:lnTo>
                    <a:pt x="911745" y="738149"/>
                  </a:lnTo>
                  <a:lnTo>
                    <a:pt x="912025" y="731799"/>
                  </a:lnTo>
                  <a:lnTo>
                    <a:pt x="912583" y="700049"/>
                  </a:lnTo>
                  <a:lnTo>
                    <a:pt x="913028" y="674649"/>
                  </a:lnTo>
                  <a:lnTo>
                    <a:pt x="907389" y="654329"/>
                  </a:lnTo>
                  <a:lnTo>
                    <a:pt x="894613" y="628929"/>
                  </a:lnTo>
                  <a:lnTo>
                    <a:pt x="877912" y="602259"/>
                  </a:lnTo>
                  <a:lnTo>
                    <a:pt x="870127" y="590321"/>
                  </a:lnTo>
                  <a:lnTo>
                    <a:pt x="870127" y="700049"/>
                  </a:lnTo>
                  <a:lnTo>
                    <a:pt x="868565" y="705129"/>
                  </a:lnTo>
                  <a:lnTo>
                    <a:pt x="861745" y="716559"/>
                  </a:lnTo>
                  <a:lnTo>
                    <a:pt x="855916" y="721410"/>
                  </a:lnTo>
                  <a:lnTo>
                    <a:pt x="855916" y="805459"/>
                  </a:lnTo>
                  <a:lnTo>
                    <a:pt x="846683" y="828319"/>
                  </a:lnTo>
                  <a:lnTo>
                    <a:pt x="828192" y="849909"/>
                  </a:lnTo>
                  <a:lnTo>
                    <a:pt x="803097" y="862609"/>
                  </a:lnTo>
                  <a:lnTo>
                    <a:pt x="781215" y="861339"/>
                  </a:lnTo>
                  <a:lnTo>
                    <a:pt x="769010" y="844829"/>
                  </a:lnTo>
                  <a:lnTo>
                    <a:pt x="764197" y="823239"/>
                  </a:lnTo>
                  <a:lnTo>
                    <a:pt x="764463" y="807999"/>
                  </a:lnTo>
                  <a:lnTo>
                    <a:pt x="764552" y="802919"/>
                  </a:lnTo>
                  <a:lnTo>
                    <a:pt x="777328" y="788949"/>
                  </a:lnTo>
                  <a:lnTo>
                    <a:pt x="803833" y="782599"/>
                  </a:lnTo>
                  <a:lnTo>
                    <a:pt x="832878" y="783869"/>
                  </a:lnTo>
                  <a:lnTo>
                    <a:pt x="853236" y="790219"/>
                  </a:lnTo>
                  <a:lnTo>
                    <a:pt x="855916" y="805459"/>
                  </a:lnTo>
                  <a:lnTo>
                    <a:pt x="855916" y="721410"/>
                  </a:lnTo>
                  <a:lnTo>
                    <a:pt x="846455" y="729259"/>
                  </a:lnTo>
                  <a:lnTo>
                    <a:pt x="819505" y="738149"/>
                  </a:lnTo>
                  <a:lnTo>
                    <a:pt x="787958" y="736879"/>
                  </a:lnTo>
                  <a:lnTo>
                    <a:pt x="782828" y="734339"/>
                  </a:lnTo>
                  <a:lnTo>
                    <a:pt x="767435" y="726719"/>
                  </a:lnTo>
                  <a:lnTo>
                    <a:pt x="756323" y="715289"/>
                  </a:lnTo>
                  <a:lnTo>
                    <a:pt x="752970" y="710209"/>
                  </a:lnTo>
                  <a:lnTo>
                    <a:pt x="797712" y="729259"/>
                  </a:lnTo>
                  <a:lnTo>
                    <a:pt x="835050" y="722909"/>
                  </a:lnTo>
                  <a:lnTo>
                    <a:pt x="853655" y="712749"/>
                  </a:lnTo>
                  <a:lnTo>
                    <a:pt x="860640" y="708939"/>
                  </a:lnTo>
                  <a:lnTo>
                    <a:pt x="870127" y="700049"/>
                  </a:lnTo>
                  <a:lnTo>
                    <a:pt x="870127" y="590321"/>
                  </a:lnTo>
                  <a:lnTo>
                    <a:pt x="869149" y="588822"/>
                  </a:lnTo>
                  <a:lnTo>
                    <a:pt x="869149" y="658139"/>
                  </a:lnTo>
                  <a:lnTo>
                    <a:pt x="851547" y="692429"/>
                  </a:lnTo>
                  <a:lnTo>
                    <a:pt x="818451" y="712749"/>
                  </a:lnTo>
                  <a:lnTo>
                    <a:pt x="798385" y="710209"/>
                  </a:lnTo>
                  <a:lnTo>
                    <a:pt x="778332" y="707669"/>
                  </a:lnTo>
                  <a:lnTo>
                    <a:pt x="761314" y="694969"/>
                  </a:lnTo>
                  <a:lnTo>
                    <a:pt x="749084" y="678459"/>
                  </a:lnTo>
                  <a:lnTo>
                    <a:pt x="742645" y="658139"/>
                  </a:lnTo>
                  <a:lnTo>
                    <a:pt x="742721" y="653059"/>
                  </a:lnTo>
                  <a:lnTo>
                    <a:pt x="742988" y="636549"/>
                  </a:lnTo>
                  <a:lnTo>
                    <a:pt x="753745" y="612419"/>
                  </a:lnTo>
                  <a:lnTo>
                    <a:pt x="772604" y="594639"/>
                  </a:lnTo>
                  <a:lnTo>
                    <a:pt x="796213" y="587019"/>
                  </a:lnTo>
                  <a:lnTo>
                    <a:pt x="821258" y="587019"/>
                  </a:lnTo>
                  <a:lnTo>
                    <a:pt x="854671" y="607339"/>
                  </a:lnTo>
                  <a:lnTo>
                    <a:pt x="869149" y="658139"/>
                  </a:lnTo>
                  <a:lnTo>
                    <a:pt x="869149" y="588822"/>
                  </a:lnTo>
                  <a:lnTo>
                    <a:pt x="867981" y="587019"/>
                  </a:lnTo>
                  <a:lnTo>
                    <a:pt x="860539" y="575589"/>
                  </a:lnTo>
                  <a:lnTo>
                    <a:pt x="859726" y="565429"/>
                  </a:lnTo>
                  <a:lnTo>
                    <a:pt x="859294" y="555269"/>
                  </a:lnTo>
                  <a:lnTo>
                    <a:pt x="859713" y="546379"/>
                  </a:lnTo>
                  <a:lnTo>
                    <a:pt x="861441" y="542569"/>
                  </a:lnTo>
                  <a:lnTo>
                    <a:pt x="867232" y="543839"/>
                  </a:lnTo>
                  <a:lnTo>
                    <a:pt x="877354" y="547649"/>
                  </a:lnTo>
                  <a:lnTo>
                    <a:pt x="891806" y="550189"/>
                  </a:lnTo>
                  <a:lnTo>
                    <a:pt x="910602" y="548919"/>
                  </a:lnTo>
                  <a:lnTo>
                    <a:pt x="920953" y="542569"/>
                  </a:lnTo>
                  <a:lnTo>
                    <a:pt x="927176" y="538759"/>
                  </a:lnTo>
                  <a:lnTo>
                    <a:pt x="929246" y="537489"/>
                  </a:lnTo>
                  <a:lnTo>
                    <a:pt x="930744" y="534949"/>
                  </a:lnTo>
                  <a:lnTo>
                    <a:pt x="939774" y="519709"/>
                  </a:lnTo>
                  <a:close/>
                </a:path>
                <a:path w="1080135" h="1080135">
                  <a:moveTo>
                    <a:pt x="1080008" y="86410"/>
                  </a:moveTo>
                  <a:lnTo>
                    <a:pt x="1054722" y="25311"/>
                  </a:lnTo>
                  <a:lnTo>
                    <a:pt x="1026058" y="6553"/>
                  </a:lnTo>
                  <a:lnTo>
                    <a:pt x="1026058" y="86410"/>
                  </a:lnTo>
                  <a:lnTo>
                    <a:pt x="1026058" y="993609"/>
                  </a:lnTo>
                  <a:lnTo>
                    <a:pt x="1023505" y="1006208"/>
                  </a:lnTo>
                  <a:lnTo>
                    <a:pt x="1016546" y="1016495"/>
                  </a:lnTo>
                  <a:lnTo>
                    <a:pt x="1006246" y="1023442"/>
                  </a:lnTo>
                  <a:lnTo>
                    <a:pt x="993648" y="1025982"/>
                  </a:lnTo>
                  <a:lnTo>
                    <a:pt x="86436" y="1025982"/>
                  </a:lnTo>
                  <a:lnTo>
                    <a:pt x="73812" y="1023442"/>
                  </a:lnTo>
                  <a:lnTo>
                    <a:pt x="63512" y="1016495"/>
                  </a:lnTo>
                  <a:lnTo>
                    <a:pt x="56578" y="1006208"/>
                  </a:lnTo>
                  <a:lnTo>
                    <a:pt x="54025" y="993609"/>
                  </a:lnTo>
                  <a:lnTo>
                    <a:pt x="54025" y="86410"/>
                  </a:lnTo>
                  <a:lnTo>
                    <a:pt x="56578" y="73799"/>
                  </a:lnTo>
                  <a:lnTo>
                    <a:pt x="63512" y="63512"/>
                  </a:lnTo>
                  <a:lnTo>
                    <a:pt x="73812" y="56565"/>
                  </a:lnTo>
                  <a:lnTo>
                    <a:pt x="86436" y="54025"/>
                  </a:lnTo>
                  <a:lnTo>
                    <a:pt x="993648" y="54025"/>
                  </a:lnTo>
                  <a:lnTo>
                    <a:pt x="1006246" y="56565"/>
                  </a:lnTo>
                  <a:lnTo>
                    <a:pt x="1016546" y="63512"/>
                  </a:lnTo>
                  <a:lnTo>
                    <a:pt x="1023505" y="73799"/>
                  </a:lnTo>
                  <a:lnTo>
                    <a:pt x="1026058" y="86410"/>
                  </a:lnTo>
                  <a:lnTo>
                    <a:pt x="1026058" y="6553"/>
                  </a:lnTo>
                  <a:lnTo>
                    <a:pt x="993648" y="0"/>
                  </a:lnTo>
                  <a:lnTo>
                    <a:pt x="86436" y="0"/>
                  </a:lnTo>
                  <a:lnTo>
                    <a:pt x="52793" y="6794"/>
                  </a:lnTo>
                  <a:lnTo>
                    <a:pt x="25311" y="25311"/>
                  </a:lnTo>
                  <a:lnTo>
                    <a:pt x="6794" y="52781"/>
                  </a:lnTo>
                  <a:lnTo>
                    <a:pt x="0" y="86410"/>
                  </a:lnTo>
                  <a:lnTo>
                    <a:pt x="0" y="993609"/>
                  </a:lnTo>
                  <a:lnTo>
                    <a:pt x="6794" y="1027239"/>
                  </a:lnTo>
                  <a:lnTo>
                    <a:pt x="25311" y="1054696"/>
                  </a:lnTo>
                  <a:lnTo>
                    <a:pt x="52793" y="1073213"/>
                  </a:lnTo>
                  <a:lnTo>
                    <a:pt x="86436" y="1080008"/>
                  </a:lnTo>
                  <a:lnTo>
                    <a:pt x="993648" y="1080008"/>
                  </a:lnTo>
                  <a:lnTo>
                    <a:pt x="1027264" y="1073213"/>
                  </a:lnTo>
                  <a:lnTo>
                    <a:pt x="1054722" y="1054696"/>
                  </a:lnTo>
                  <a:lnTo>
                    <a:pt x="1073213" y="1027239"/>
                  </a:lnTo>
                  <a:lnTo>
                    <a:pt x="1073467" y="1025982"/>
                  </a:lnTo>
                  <a:lnTo>
                    <a:pt x="1080008" y="993609"/>
                  </a:lnTo>
                  <a:lnTo>
                    <a:pt x="1080008" y="86410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8" name="object 38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740827" y="4850971"/>
              <a:ext cx="133527" cy="208575"/>
            </a:xfrm>
            <a:prstGeom prst="rect">
              <a:avLst/>
            </a:prstGeom>
          </p:spPr>
        </p:pic>
        <p:sp>
          <p:nvSpPr>
            <p:cNvPr id="39" name="object 39"/>
            <p:cNvSpPr/>
            <p:nvPr/>
          </p:nvSpPr>
          <p:spPr>
            <a:xfrm>
              <a:off x="7955770" y="5020531"/>
              <a:ext cx="6767830" cy="781050"/>
            </a:xfrm>
            <a:custGeom>
              <a:avLst/>
              <a:gdLst/>
              <a:ahLst/>
              <a:cxnLst/>
              <a:rect l="l" t="t" r="r" b="b"/>
              <a:pathLst>
                <a:path w="6767830" h="781050">
                  <a:moveTo>
                    <a:pt x="150097" y="0"/>
                  </a:moveTo>
                  <a:lnTo>
                    <a:pt x="6617515" y="0"/>
                  </a:lnTo>
                  <a:lnTo>
                    <a:pt x="6664826" y="7684"/>
                  </a:lnTo>
                  <a:lnTo>
                    <a:pt x="6706013" y="29058"/>
                  </a:lnTo>
                  <a:lnTo>
                    <a:pt x="6738555" y="61599"/>
                  </a:lnTo>
                  <a:lnTo>
                    <a:pt x="6759929" y="102786"/>
                  </a:lnTo>
                  <a:lnTo>
                    <a:pt x="6767614" y="150097"/>
                  </a:lnTo>
                  <a:lnTo>
                    <a:pt x="6767614" y="630953"/>
                  </a:lnTo>
                  <a:lnTo>
                    <a:pt x="6759929" y="678265"/>
                  </a:lnTo>
                  <a:lnTo>
                    <a:pt x="6738555" y="719451"/>
                  </a:lnTo>
                  <a:lnTo>
                    <a:pt x="6706013" y="751992"/>
                  </a:lnTo>
                  <a:lnTo>
                    <a:pt x="6664826" y="773366"/>
                  </a:lnTo>
                  <a:lnTo>
                    <a:pt x="6617515" y="781051"/>
                  </a:lnTo>
                  <a:lnTo>
                    <a:pt x="150097" y="781051"/>
                  </a:lnTo>
                  <a:lnTo>
                    <a:pt x="102786" y="773366"/>
                  </a:lnTo>
                  <a:lnTo>
                    <a:pt x="61599" y="751992"/>
                  </a:lnTo>
                  <a:lnTo>
                    <a:pt x="29058" y="719451"/>
                  </a:lnTo>
                  <a:lnTo>
                    <a:pt x="7684" y="678265"/>
                  </a:lnTo>
                  <a:lnTo>
                    <a:pt x="0" y="630953"/>
                  </a:lnTo>
                  <a:lnTo>
                    <a:pt x="0" y="150097"/>
                  </a:lnTo>
                  <a:lnTo>
                    <a:pt x="7684" y="102786"/>
                  </a:lnTo>
                  <a:lnTo>
                    <a:pt x="29058" y="61599"/>
                  </a:lnTo>
                  <a:lnTo>
                    <a:pt x="61599" y="29058"/>
                  </a:lnTo>
                  <a:lnTo>
                    <a:pt x="102786" y="7684"/>
                  </a:lnTo>
                  <a:lnTo>
                    <a:pt x="150097" y="0"/>
                  </a:lnTo>
                  <a:close/>
                </a:path>
                <a:path w="6767830" h="781050">
                  <a:moveTo>
                    <a:pt x="589560" y="106692"/>
                  </a:moveTo>
                  <a:lnTo>
                    <a:pt x="764038" y="395913"/>
                  </a:lnTo>
                  <a:lnTo>
                    <a:pt x="938519" y="685137"/>
                  </a:lnTo>
                  <a:lnTo>
                    <a:pt x="589560" y="685137"/>
                  </a:lnTo>
                  <a:lnTo>
                    <a:pt x="240597" y="685137"/>
                  </a:lnTo>
                  <a:lnTo>
                    <a:pt x="415079" y="395913"/>
                  </a:lnTo>
                  <a:lnTo>
                    <a:pt x="589560" y="106692"/>
                  </a:lnTo>
                  <a:close/>
                </a:path>
              </a:pathLst>
            </a:custGeom>
            <a:ln w="54000">
              <a:solidFill>
                <a:srgbClr val="D98429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0" name="object 40"/>
          <p:cNvSpPr txBox="1"/>
          <p:nvPr/>
        </p:nvSpPr>
        <p:spPr>
          <a:xfrm>
            <a:off x="8470919" y="5223254"/>
            <a:ext cx="156210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000" b="1" dirty="0">
                <a:solidFill>
                  <a:srgbClr val="D98429"/>
                </a:solidFill>
                <a:latin typeface="Tahoma"/>
                <a:cs typeface="Tahoma"/>
              </a:rPr>
              <a:t>!</a:t>
            </a:r>
            <a:endParaRPr sz="3000">
              <a:latin typeface="Tahoma"/>
              <a:cs typeface="Tahoma"/>
            </a:endParaRPr>
          </a:p>
        </p:txBody>
      </p:sp>
      <p:sp>
        <p:nvSpPr>
          <p:cNvPr id="41" name="object 41"/>
          <p:cNvSpPr txBox="1"/>
          <p:nvPr/>
        </p:nvSpPr>
        <p:spPr>
          <a:xfrm>
            <a:off x="9084695" y="5076221"/>
            <a:ext cx="5358765" cy="6680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ctr">
              <a:lnSpc>
                <a:spcPct val="100000"/>
              </a:lnSpc>
              <a:spcBef>
                <a:spcPts val="100"/>
              </a:spcBef>
            </a:pPr>
            <a:r>
              <a:rPr sz="1400" b="1" dirty="0">
                <a:solidFill>
                  <a:srgbClr val="D98429"/>
                </a:solidFill>
                <a:latin typeface="Tahoma"/>
                <a:cs typeface="Tahoma"/>
              </a:rPr>
              <a:t>Обезвреживание</a:t>
            </a:r>
            <a:r>
              <a:rPr sz="1400" b="1" spc="-1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400" b="1" spc="-5" dirty="0">
                <a:solidFill>
                  <a:srgbClr val="D98429"/>
                </a:solidFill>
                <a:latin typeface="Tahoma"/>
                <a:cs typeface="Tahoma"/>
              </a:rPr>
              <a:t>взрывоопасного </a:t>
            </a:r>
            <a:r>
              <a:rPr sz="1400" b="1" dirty="0">
                <a:solidFill>
                  <a:srgbClr val="D98429"/>
                </a:solidFill>
                <a:latin typeface="Tahoma"/>
                <a:cs typeface="Tahoma"/>
              </a:rPr>
              <a:t>предмета</a:t>
            </a:r>
            <a:r>
              <a:rPr sz="14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D98429"/>
                </a:solidFill>
                <a:latin typeface="Tahoma"/>
                <a:cs typeface="Tahoma"/>
              </a:rPr>
              <a:t>на</a:t>
            </a:r>
            <a:r>
              <a:rPr sz="14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D98429"/>
                </a:solidFill>
                <a:latin typeface="Tahoma"/>
                <a:cs typeface="Tahoma"/>
              </a:rPr>
              <a:t>месте</a:t>
            </a:r>
            <a:r>
              <a:rPr sz="14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D98429"/>
                </a:solidFill>
                <a:latin typeface="Tahoma"/>
                <a:cs typeface="Tahoma"/>
              </a:rPr>
              <a:t>его </a:t>
            </a:r>
            <a:r>
              <a:rPr sz="1400" b="1" spc="-40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D98429"/>
                </a:solidFill>
                <a:latin typeface="Tahoma"/>
                <a:cs typeface="Tahoma"/>
              </a:rPr>
              <a:t>обнаружения производится только специалистами МВД, </a:t>
            </a:r>
            <a:r>
              <a:rPr sz="1400" b="1" spc="-400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D98429"/>
                </a:solidFill>
                <a:latin typeface="Tahoma"/>
                <a:cs typeface="Tahoma"/>
              </a:rPr>
              <a:t>ФСБ,</a:t>
            </a:r>
            <a:r>
              <a:rPr sz="1400" b="1" spc="-5" dirty="0">
                <a:solidFill>
                  <a:srgbClr val="D98429"/>
                </a:solidFill>
                <a:latin typeface="Tahoma"/>
                <a:cs typeface="Tahoma"/>
              </a:rPr>
              <a:t> </a:t>
            </a:r>
            <a:r>
              <a:rPr sz="1400" b="1" dirty="0">
                <a:solidFill>
                  <a:srgbClr val="D98429"/>
                </a:solidFill>
                <a:latin typeface="Tahoma"/>
                <a:cs typeface="Tahoma"/>
              </a:rPr>
              <a:t>МЧС!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42" name="object 42"/>
          <p:cNvGrpSpPr/>
          <p:nvPr/>
        </p:nvGrpSpPr>
        <p:grpSpPr>
          <a:xfrm>
            <a:off x="2948660" y="2232493"/>
            <a:ext cx="11628755" cy="8105140"/>
            <a:chOff x="2948660" y="2232493"/>
            <a:chExt cx="11628755" cy="8105140"/>
          </a:xfrm>
        </p:grpSpPr>
        <p:sp>
          <p:nvSpPr>
            <p:cNvPr id="43" name="object 43"/>
            <p:cNvSpPr/>
            <p:nvPr/>
          </p:nvSpPr>
          <p:spPr>
            <a:xfrm>
              <a:off x="3299608" y="9307771"/>
              <a:ext cx="960119" cy="972185"/>
            </a:xfrm>
            <a:custGeom>
              <a:avLst/>
              <a:gdLst/>
              <a:ahLst/>
              <a:cxnLst/>
              <a:rect l="l" t="t" r="r" b="b"/>
              <a:pathLst>
                <a:path w="960120" h="972184">
                  <a:moveTo>
                    <a:pt x="927515" y="0"/>
                  </a:moveTo>
                  <a:lnTo>
                    <a:pt x="31986" y="0"/>
                  </a:lnTo>
                  <a:lnTo>
                    <a:pt x="19531" y="2543"/>
                  </a:lnTo>
                  <a:lnTo>
                    <a:pt x="9364" y="9481"/>
                  </a:lnTo>
                  <a:lnTo>
                    <a:pt x="2512" y="19774"/>
                  </a:lnTo>
                  <a:lnTo>
                    <a:pt x="0" y="32382"/>
                  </a:lnTo>
                  <a:lnTo>
                    <a:pt x="0" y="939589"/>
                  </a:lnTo>
                  <a:lnTo>
                    <a:pt x="2512" y="952183"/>
                  </a:lnTo>
                  <a:lnTo>
                    <a:pt x="9364" y="962471"/>
                  </a:lnTo>
                  <a:lnTo>
                    <a:pt x="19531" y="969409"/>
                  </a:lnTo>
                  <a:lnTo>
                    <a:pt x="31986" y="971953"/>
                  </a:lnTo>
                  <a:lnTo>
                    <a:pt x="927515" y="971953"/>
                  </a:lnTo>
                  <a:lnTo>
                    <a:pt x="939947" y="969409"/>
                  </a:lnTo>
                  <a:lnTo>
                    <a:pt x="950116" y="962471"/>
                  </a:lnTo>
                  <a:lnTo>
                    <a:pt x="956981" y="952183"/>
                  </a:lnTo>
                  <a:lnTo>
                    <a:pt x="959501" y="939589"/>
                  </a:lnTo>
                  <a:lnTo>
                    <a:pt x="959501" y="32382"/>
                  </a:lnTo>
                  <a:lnTo>
                    <a:pt x="956981" y="19774"/>
                  </a:lnTo>
                  <a:lnTo>
                    <a:pt x="950116" y="9481"/>
                  </a:lnTo>
                  <a:lnTo>
                    <a:pt x="939947" y="2543"/>
                  </a:lnTo>
                  <a:lnTo>
                    <a:pt x="927515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4" name="object 44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948660" y="9253746"/>
              <a:ext cx="1620001" cy="1079999"/>
            </a:xfrm>
            <a:prstGeom prst="rect">
              <a:avLst/>
            </a:prstGeom>
          </p:spPr>
        </p:pic>
        <p:pic>
          <p:nvPicPr>
            <p:cNvPr id="45" name="object 45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9095179" y="2232493"/>
              <a:ext cx="3942554" cy="3896528"/>
            </a:xfrm>
            <a:prstGeom prst="rect">
              <a:avLst/>
            </a:prstGeom>
          </p:spPr>
        </p:pic>
        <p:pic>
          <p:nvPicPr>
            <p:cNvPr id="46" name="object 46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0540332" y="2973553"/>
              <a:ext cx="1721450" cy="1863341"/>
            </a:xfrm>
            <a:prstGeom prst="rect">
              <a:avLst/>
            </a:prstGeom>
          </p:spPr>
        </p:pic>
        <p:pic>
          <p:nvPicPr>
            <p:cNvPr id="47" name="object 47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9395024" y="6451167"/>
              <a:ext cx="3873877" cy="3873877"/>
            </a:xfrm>
            <a:prstGeom prst="rect">
              <a:avLst/>
            </a:prstGeom>
          </p:spPr>
        </p:pic>
        <p:sp>
          <p:nvSpPr>
            <p:cNvPr id="48" name="object 48"/>
            <p:cNvSpPr/>
            <p:nvPr/>
          </p:nvSpPr>
          <p:spPr>
            <a:xfrm>
              <a:off x="12828247" y="9311371"/>
              <a:ext cx="972185" cy="972185"/>
            </a:xfrm>
            <a:custGeom>
              <a:avLst/>
              <a:gdLst/>
              <a:ahLst/>
              <a:cxnLst/>
              <a:rect l="l" t="t" r="r" b="b"/>
              <a:pathLst>
                <a:path w="972184" h="972184">
                  <a:moveTo>
                    <a:pt x="939622" y="0"/>
                  </a:moveTo>
                  <a:lnTo>
                    <a:pt x="32407" y="0"/>
                  </a:lnTo>
                  <a:lnTo>
                    <a:pt x="19789" y="2543"/>
                  </a:lnTo>
                  <a:lnTo>
                    <a:pt x="9488" y="9481"/>
                  </a:lnTo>
                  <a:lnTo>
                    <a:pt x="2545" y="19773"/>
                  </a:lnTo>
                  <a:lnTo>
                    <a:pt x="0" y="32381"/>
                  </a:lnTo>
                  <a:lnTo>
                    <a:pt x="0" y="939589"/>
                  </a:lnTo>
                  <a:lnTo>
                    <a:pt x="2545" y="952183"/>
                  </a:lnTo>
                  <a:lnTo>
                    <a:pt x="9488" y="962470"/>
                  </a:lnTo>
                  <a:lnTo>
                    <a:pt x="19789" y="969408"/>
                  </a:lnTo>
                  <a:lnTo>
                    <a:pt x="32407" y="971952"/>
                  </a:lnTo>
                  <a:lnTo>
                    <a:pt x="939622" y="971952"/>
                  </a:lnTo>
                  <a:lnTo>
                    <a:pt x="952216" y="969408"/>
                  </a:lnTo>
                  <a:lnTo>
                    <a:pt x="962518" y="962470"/>
                  </a:lnTo>
                  <a:lnTo>
                    <a:pt x="969472" y="952183"/>
                  </a:lnTo>
                  <a:lnTo>
                    <a:pt x="972024" y="939589"/>
                  </a:lnTo>
                  <a:lnTo>
                    <a:pt x="972024" y="32381"/>
                  </a:lnTo>
                  <a:lnTo>
                    <a:pt x="969472" y="19773"/>
                  </a:lnTo>
                  <a:lnTo>
                    <a:pt x="962518" y="9481"/>
                  </a:lnTo>
                  <a:lnTo>
                    <a:pt x="952216" y="2543"/>
                  </a:lnTo>
                  <a:lnTo>
                    <a:pt x="93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9" name="object 49"/>
            <p:cNvSpPr/>
            <p:nvPr/>
          </p:nvSpPr>
          <p:spPr>
            <a:xfrm>
              <a:off x="12774222" y="9257345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4">
                  <a:moveTo>
                    <a:pt x="993646" y="0"/>
                  </a:moveTo>
                  <a:lnTo>
                    <a:pt x="86432" y="0"/>
                  </a:lnTo>
                  <a:lnTo>
                    <a:pt x="52785" y="6790"/>
                  </a:lnTo>
                  <a:lnTo>
                    <a:pt x="25312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4"/>
                  </a:lnTo>
                  <a:lnTo>
                    <a:pt x="6791" y="1027236"/>
                  </a:lnTo>
                  <a:lnTo>
                    <a:pt x="25312" y="1054695"/>
                  </a:lnTo>
                  <a:lnTo>
                    <a:pt x="52785" y="1073210"/>
                  </a:lnTo>
                  <a:lnTo>
                    <a:pt x="86432" y="1080000"/>
                  </a:lnTo>
                  <a:lnTo>
                    <a:pt x="993646" y="1080000"/>
                  </a:lnTo>
                  <a:lnTo>
                    <a:pt x="1027263" y="1073210"/>
                  </a:lnTo>
                  <a:lnTo>
                    <a:pt x="1054709" y="1054695"/>
                  </a:lnTo>
                  <a:lnTo>
                    <a:pt x="1073211" y="1027236"/>
                  </a:lnTo>
                  <a:lnTo>
                    <a:pt x="1073465" y="1025978"/>
                  </a:lnTo>
                  <a:lnTo>
                    <a:pt x="86432" y="1025978"/>
                  </a:lnTo>
                  <a:lnTo>
                    <a:pt x="73814" y="1023434"/>
                  </a:lnTo>
                  <a:lnTo>
                    <a:pt x="63513" y="1016496"/>
                  </a:lnTo>
                  <a:lnTo>
                    <a:pt x="56570" y="1006209"/>
                  </a:lnTo>
                  <a:lnTo>
                    <a:pt x="54024" y="993614"/>
                  </a:lnTo>
                  <a:lnTo>
                    <a:pt x="54024" y="86406"/>
                  </a:lnTo>
                  <a:lnTo>
                    <a:pt x="56570" y="73799"/>
                  </a:lnTo>
                  <a:lnTo>
                    <a:pt x="63513" y="63506"/>
                  </a:lnTo>
                  <a:lnTo>
                    <a:pt x="73814" y="56569"/>
                  </a:lnTo>
                  <a:lnTo>
                    <a:pt x="86432" y="54025"/>
                  </a:lnTo>
                  <a:lnTo>
                    <a:pt x="1073463" y="54025"/>
                  </a:lnTo>
                  <a:lnTo>
                    <a:pt x="1073211" y="52774"/>
                  </a:lnTo>
                  <a:lnTo>
                    <a:pt x="1054709" y="25309"/>
                  </a:lnTo>
                  <a:lnTo>
                    <a:pt x="1027263" y="6790"/>
                  </a:lnTo>
                  <a:lnTo>
                    <a:pt x="993646" y="0"/>
                  </a:lnTo>
                  <a:close/>
                </a:path>
                <a:path w="1080134" h="1080134">
                  <a:moveTo>
                    <a:pt x="1073463" y="54025"/>
                  </a:moveTo>
                  <a:lnTo>
                    <a:pt x="993646" y="54025"/>
                  </a:lnTo>
                  <a:lnTo>
                    <a:pt x="1006241" y="56569"/>
                  </a:lnTo>
                  <a:lnTo>
                    <a:pt x="1016542" y="63506"/>
                  </a:lnTo>
                  <a:lnTo>
                    <a:pt x="1023497" y="73799"/>
                  </a:lnTo>
                  <a:lnTo>
                    <a:pt x="1026049" y="86406"/>
                  </a:lnTo>
                  <a:lnTo>
                    <a:pt x="1026049" y="993614"/>
                  </a:lnTo>
                  <a:lnTo>
                    <a:pt x="1023497" y="1006209"/>
                  </a:lnTo>
                  <a:lnTo>
                    <a:pt x="1016542" y="1016496"/>
                  </a:lnTo>
                  <a:lnTo>
                    <a:pt x="1006241" y="1023434"/>
                  </a:lnTo>
                  <a:lnTo>
                    <a:pt x="993646" y="1025978"/>
                  </a:lnTo>
                  <a:lnTo>
                    <a:pt x="1073465" y="1025978"/>
                  </a:lnTo>
                  <a:lnTo>
                    <a:pt x="1079995" y="993614"/>
                  </a:lnTo>
                  <a:lnTo>
                    <a:pt x="1079995" y="86406"/>
                  </a:lnTo>
                  <a:lnTo>
                    <a:pt x="1073463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2864085" y="9555905"/>
              <a:ext cx="849715" cy="191795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934361" y="9825296"/>
              <a:ext cx="849717" cy="191794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12416961" y="2719328"/>
              <a:ext cx="2160270" cy="2160270"/>
            </a:xfrm>
            <a:custGeom>
              <a:avLst/>
              <a:gdLst/>
              <a:ahLst/>
              <a:cxnLst/>
              <a:rect l="l" t="t" r="r" b="b"/>
              <a:pathLst>
                <a:path w="2160269" h="2160270">
                  <a:moveTo>
                    <a:pt x="1080025" y="0"/>
                  </a:moveTo>
                  <a:lnTo>
                    <a:pt x="1031917" y="1052"/>
                  </a:lnTo>
                  <a:lnTo>
                    <a:pt x="984347" y="4179"/>
                  </a:lnTo>
                  <a:lnTo>
                    <a:pt x="937360" y="9339"/>
                  </a:lnTo>
                  <a:lnTo>
                    <a:pt x="891000" y="16485"/>
                  </a:lnTo>
                  <a:lnTo>
                    <a:pt x="845310" y="25576"/>
                  </a:lnTo>
                  <a:lnTo>
                    <a:pt x="800335" y="36566"/>
                  </a:lnTo>
                  <a:lnTo>
                    <a:pt x="756118" y="49412"/>
                  </a:lnTo>
                  <a:lnTo>
                    <a:pt x="712704" y="64070"/>
                  </a:lnTo>
                  <a:lnTo>
                    <a:pt x="670136" y="80496"/>
                  </a:lnTo>
                  <a:lnTo>
                    <a:pt x="628457" y="98646"/>
                  </a:lnTo>
                  <a:lnTo>
                    <a:pt x="587713" y="118476"/>
                  </a:lnTo>
                  <a:lnTo>
                    <a:pt x="547947" y="139943"/>
                  </a:lnTo>
                  <a:lnTo>
                    <a:pt x="509202" y="163002"/>
                  </a:lnTo>
                  <a:lnTo>
                    <a:pt x="471523" y="187610"/>
                  </a:lnTo>
                  <a:lnTo>
                    <a:pt x="434953" y="213723"/>
                  </a:lnTo>
                  <a:lnTo>
                    <a:pt x="399537" y="241296"/>
                  </a:lnTo>
                  <a:lnTo>
                    <a:pt x="365319" y="270286"/>
                  </a:lnTo>
                  <a:lnTo>
                    <a:pt x="332342" y="300649"/>
                  </a:lnTo>
                  <a:lnTo>
                    <a:pt x="300649" y="332341"/>
                  </a:lnTo>
                  <a:lnTo>
                    <a:pt x="270286" y="365319"/>
                  </a:lnTo>
                  <a:lnTo>
                    <a:pt x="241296" y="399537"/>
                  </a:lnTo>
                  <a:lnTo>
                    <a:pt x="213723" y="434953"/>
                  </a:lnTo>
                  <a:lnTo>
                    <a:pt x="187610" y="471523"/>
                  </a:lnTo>
                  <a:lnTo>
                    <a:pt x="163002" y="509202"/>
                  </a:lnTo>
                  <a:lnTo>
                    <a:pt x="139943" y="547946"/>
                  </a:lnTo>
                  <a:lnTo>
                    <a:pt x="118476" y="587713"/>
                  </a:lnTo>
                  <a:lnTo>
                    <a:pt x="98646" y="628457"/>
                  </a:lnTo>
                  <a:lnTo>
                    <a:pt x="80496" y="670135"/>
                  </a:lnTo>
                  <a:lnTo>
                    <a:pt x="64070" y="712703"/>
                  </a:lnTo>
                  <a:lnTo>
                    <a:pt x="49412" y="756118"/>
                  </a:lnTo>
                  <a:lnTo>
                    <a:pt x="36566" y="800335"/>
                  </a:lnTo>
                  <a:lnTo>
                    <a:pt x="25576" y="845310"/>
                  </a:lnTo>
                  <a:lnTo>
                    <a:pt x="16485" y="890999"/>
                  </a:lnTo>
                  <a:lnTo>
                    <a:pt x="9339" y="937359"/>
                  </a:lnTo>
                  <a:lnTo>
                    <a:pt x="4179" y="984346"/>
                  </a:lnTo>
                  <a:lnTo>
                    <a:pt x="1052" y="1031916"/>
                  </a:lnTo>
                  <a:lnTo>
                    <a:pt x="0" y="1080024"/>
                  </a:lnTo>
                  <a:lnTo>
                    <a:pt x="1052" y="1128133"/>
                  </a:lnTo>
                  <a:lnTo>
                    <a:pt x="4179" y="1175703"/>
                  </a:lnTo>
                  <a:lnTo>
                    <a:pt x="9339" y="1222690"/>
                  </a:lnTo>
                  <a:lnTo>
                    <a:pt x="16485" y="1269050"/>
                  </a:lnTo>
                  <a:lnTo>
                    <a:pt x="25576" y="1314740"/>
                  </a:lnTo>
                  <a:lnTo>
                    <a:pt x="36566" y="1359715"/>
                  </a:lnTo>
                  <a:lnTo>
                    <a:pt x="49412" y="1403932"/>
                  </a:lnTo>
                  <a:lnTo>
                    <a:pt x="64070" y="1447347"/>
                  </a:lnTo>
                  <a:lnTo>
                    <a:pt x="80496" y="1489915"/>
                  </a:lnTo>
                  <a:lnTo>
                    <a:pt x="98646" y="1531594"/>
                  </a:lnTo>
                  <a:lnTo>
                    <a:pt x="118476" y="1572338"/>
                  </a:lnTo>
                  <a:lnTo>
                    <a:pt x="139943" y="1612104"/>
                  </a:lnTo>
                  <a:lnTo>
                    <a:pt x="163002" y="1650849"/>
                  </a:lnTo>
                  <a:lnTo>
                    <a:pt x="187610" y="1688528"/>
                  </a:lnTo>
                  <a:lnTo>
                    <a:pt x="213723" y="1725097"/>
                  </a:lnTo>
                  <a:lnTo>
                    <a:pt x="241296" y="1760513"/>
                  </a:lnTo>
                  <a:lnTo>
                    <a:pt x="270286" y="1794732"/>
                  </a:lnTo>
                  <a:lnTo>
                    <a:pt x="300649" y="1827709"/>
                  </a:lnTo>
                  <a:lnTo>
                    <a:pt x="332342" y="1859401"/>
                  </a:lnTo>
                  <a:lnTo>
                    <a:pt x="365319" y="1889764"/>
                  </a:lnTo>
                  <a:lnTo>
                    <a:pt x="399537" y="1918754"/>
                  </a:lnTo>
                  <a:lnTo>
                    <a:pt x="434953" y="1946328"/>
                  </a:lnTo>
                  <a:lnTo>
                    <a:pt x="471523" y="1972440"/>
                  </a:lnTo>
                  <a:lnTo>
                    <a:pt x="509202" y="1997048"/>
                  </a:lnTo>
                  <a:lnTo>
                    <a:pt x="547947" y="2020107"/>
                  </a:lnTo>
                  <a:lnTo>
                    <a:pt x="587713" y="2041574"/>
                  </a:lnTo>
                  <a:lnTo>
                    <a:pt x="628457" y="2061404"/>
                  </a:lnTo>
                  <a:lnTo>
                    <a:pt x="670136" y="2079554"/>
                  </a:lnTo>
                  <a:lnTo>
                    <a:pt x="712704" y="2095980"/>
                  </a:lnTo>
                  <a:lnTo>
                    <a:pt x="756118" y="2110638"/>
                  </a:lnTo>
                  <a:lnTo>
                    <a:pt x="800335" y="2123484"/>
                  </a:lnTo>
                  <a:lnTo>
                    <a:pt x="845310" y="2134474"/>
                  </a:lnTo>
                  <a:lnTo>
                    <a:pt x="891000" y="2143564"/>
                  </a:lnTo>
                  <a:lnTo>
                    <a:pt x="937360" y="2150711"/>
                  </a:lnTo>
                  <a:lnTo>
                    <a:pt x="984347" y="2155870"/>
                  </a:lnTo>
                  <a:lnTo>
                    <a:pt x="1031917" y="2158997"/>
                  </a:lnTo>
                  <a:lnTo>
                    <a:pt x="1080025" y="2160050"/>
                  </a:lnTo>
                  <a:lnTo>
                    <a:pt x="1128134" y="2158997"/>
                  </a:lnTo>
                  <a:lnTo>
                    <a:pt x="1175703" y="2155870"/>
                  </a:lnTo>
                  <a:lnTo>
                    <a:pt x="1222690" y="2150711"/>
                  </a:lnTo>
                  <a:lnTo>
                    <a:pt x="1269050" y="2143564"/>
                  </a:lnTo>
                  <a:lnTo>
                    <a:pt x="1314740" y="2134474"/>
                  </a:lnTo>
                  <a:lnTo>
                    <a:pt x="1359715" y="2123484"/>
                  </a:lnTo>
                  <a:lnTo>
                    <a:pt x="1403931" y="2110638"/>
                  </a:lnTo>
                  <a:lnTo>
                    <a:pt x="1447346" y="2095980"/>
                  </a:lnTo>
                  <a:lnTo>
                    <a:pt x="1489914" y="2079554"/>
                  </a:lnTo>
                  <a:lnTo>
                    <a:pt x="1531592" y="2061404"/>
                  </a:lnTo>
                  <a:lnTo>
                    <a:pt x="1572337" y="2041574"/>
                  </a:lnTo>
                  <a:lnTo>
                    <a:pt x="1612103" y="2020107"/>
                  </a:lnTo>
                  <a:lnTo>
                    <a:pt x="1650848" y="1997048"/>
                  </a:lnTo>
                  <a:lnTo>
                    <a:pt x="1688527" y="1972440"/>
                  </a:lnTo>
                  <a:lnTo>
                    <a:pt x="1725096" y="1946328"/>
                  </a:lnTo>
                  <a:lnTo>
                    <a:pt x="1760512" y="1918754"/>
                  </a:lnTo>
                  <a:lnTo>
                    <a:pt x="1794731" y="1889764"/>
                  </a:lnTo>
                  <a:lnTo>
                    <a:pt x="1827708" y="1859401"/>
                  </a:lnTo>
                  <a:lnTo>
                    <a:pt x="1859400" y="1827709"/>
                  </a:lnTo>
                  <a:lnTo>
                    <a:pt x="1889763" y="1794732"/>
                  </a:lnTo>
                  <a:lnTo>
                    <a:pt x="1918753" y="1760513"/>
                  </a:lnTo>
                  <a:lnTo>
                    <a:pt x="1946327" y="1725097"/>
                  </a:lnTo>
                  <a:lnTo>
                    <a:pt x="1972439" y="1688528"/>
                  </a:lnTo>
                  <a:lnTo>
                    <a:pt x="1997047" y="1650849"/>
                  </a:lnTo>
                  <a:lnTo>
                    <a:pt x="2020106" y="1612104"/>
                  </a:lnTo>
                  <a:lnTo>
                    <a:pt x="2041573" y="1572338"/>
                  </a:lnTo>
                  <a:lnTo>
                    <a:pt x="2061403" y="1531594"/>
                  </a:lnTo>
                  <a:lnTo>
                    <a:pt x="2079554" y="1489915"/>
                  </a:lnTo>
                  <a:lnTo>
                    <a:pt x="2095980" y="1447347"/>
                  </a:lnTo>
                  <a:lnTo>
                    <a:pt x="2110637" y="1403932"/>
                  </a:lnTo>
                  <a:lnTo>
                    <a:pt x="2123483" y="1359715"/>
                  </a:lnTo>
                  <a:lnTo>
                    <a:pt x="2134474" y="1314740"/>
                  </a:lnTo>
                  <a:lnTo>
                    <a:pt x="2143564" y="1269050"/>
                  </a:lnTo>
                  <a:lnTo>
                    <a:pt x="2150711" y="1222690"/>
                  </a:lnTo>
                  <a:lnTo>
                    <a:pt x="2155870" y="1175703"/>
                  </a:lnTo>
                  <a:lnTo>
                    <a:pt x="2158997" y="1128133"/>
                  </a:lnTo>
                  <a:lnTo>
                    <a:pt x="2160050" y="1080024"/>
                  </a:lnTo>
                  <a:lnTo>
                    <a:pt x="2158997" y="1031916"/>
                  </a:lnTo>
                  <a:lnTo>
                    <a:pt x="2155870" y="984346"/>
                  </a:lnTo>
                  <a:lnTo>
                    <a:pt x="2150711" y="937359"/>
                  </a:lnTo>
                  <a:lnTo>
                    <a:pt x="2143564" y="890999"/>
                  </a:lnTo>
                  <a:lnTo>
                    <a:pt x="2134474" y="845310"/>
                  </a:lnTo>
                  <a:lnTo>
                    <a:pt x="2123483" y="800335"/>
                  </a:lnTo>
                  <a:lnTo>
                    <a:pt x="2110637" y="756118"/>
                  </a:lnTo>
                  <a:lnTo>
                    <a:pt x="2095980" y="712703"/>
                  </a:lnTo>
                  <a:lnTo>
                    <a:pt x="2079554" y="670135"/>
                  </a:lnTo>
                  <a:lnTo>
                    <a:pt x="2061403" y="628457"/>
                  </a:lnTo>
                  <a:lnTo>
                    <a:pt x="2041573" y="587713"/>
                  </a:lnTo>
                  <a:lnTo>
                    <a:pt x="2020106" y="547946"/>
                  </a:lnTo>
                  <a:lnTo>
                    <a:pt x="1997047" y="509202"/>
                  </a:lnTo>
                  <a:lnTo>
                    <a:pt x="1972439" y="471523"/>
                  </a:lnTo>
                  <a:lnTo>
                    <a:pt x="1946327" y="434953"/>
                  </a:lnTo>
                  <a:lnTo>
                    <a:pt x="1918753" y="399537"/>
                  </a:lnTo>
                  <a:lnTo>
                    <a:pt x="1889763" y="365319"/>
                  </a:lnTo>
                  <a:lnTo>
                    <a:pt x="1859400" y="332341"/>
                  </a:lnTo>
                  <a:lnTo>
                    <a:pt x="1827708" y="300649"/>
                  </a:lnTo>
                  <a:lnTo>
                    <a:pt x="1794731" y="270286"/>
                  </a:lnTo>
                  <a:lnTo>
                    <a:pt x="1760512" y="241296"/>
                  </a:lnTo>
                  <a:lnTo>
                    <a:pt x="1725096" y="213723"/>
                  </a:lnTo>
                  <a:lnTo>
                    <a:pt x="1688527" y="187610"/>
                  </a:lnTo>
                  <a:lnTo>
                    <a:pt x="1650848" y="163002"/>
                  </a:lnTo>
                  <a:lnTo>
                    <a:pt x="1612103" y="139943"/>
                  </a:lnTo>
                  <a:lnTo>
                    <a:pt x="1572337" y="118476"/>
                  </a:lnTo>
                  <a:lnTo>
                    <a:pt x="1531592" y="98646"/>
                  </a:lnTo>
                  <a:lnTo>
                    <a:pt x="1489914" y="80496"/>
                  </a:lnTo>
                  <a:lnTo>
                    <a:pt x="1447346" y="64070"/>
                  </a:lnTo>
                  <a:lnTo>
                    <a:pt x="1403931" y="49412"/>
                  </a:lnTo>
                  <a:lnTo>
                    <a:pt x="1359715" y="36566"/>
                  </a:lnTo>
                  <a:lnTo>
                    <a:pt x="1314740" y="25576"/>
                  </a:lnTo>
                  <a:lnTo>
                    <a:pt x="1269050" y="16485"/>
                  </a:lnTo>
                  <a:lnTo>
                    <a:pt x="1222690" y="9339"/>
                  </a:lnTo>
                  <a:lnTo>
                    <a:pt x="1175703" y="4179"/>
                  </a:lnTo>
                  <a:lnTo>
                    <a:pt x="1128134" y="1052"/>
                  </a:lnTo>
                  <a:lnTo>
                    <a:pt x="1080025" y="0"/>
                  </a:lnTo>
                  <a:close/>
                </a:path>
              </a:pathLst>
            </a:custGeom>
            <a:solidFill>
              <a:srgbClr val="F2AE6A">
                <a:alpha val="80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13053344" y="3138969"/>
              <a:ext cx="833755" cy="1346835"/>
            </a:xfrm>
            <a:custGeom>
              <a:avLst/>
              <a:gdLst/>
              <a:ahLst/>
              <a:cxnLst/>
              <a:rect l="l" t="t" r="r" b="b"/>
              <a:pathLst>
                <a:path w="833755" h="1346835">
                  <a:moveTo>
                    <a:pt x="833713" y="0"/>
                  </a:moveTo>
                  <a:lnTo>
                    <a:pt x="0" y="0"/>
                  </a:lnTo>
                  <a:lnTo>
                    <a:pt x="0" y="1346756"/>
                  </a:lnTo>
                  <a:lnTo>
                    <a:pt x="833713" y="1346756"/>
                  </a:lnTo>
                  <a:lnTo>
                    <a:pt x="833713" y="0"/>
                  </a:lnTo>
                  <a:close/>
                </a:path>
              </a:pathLst>
            </a:custGeom>
            <a:solidFill>
              <a:srgbClr val="000000">
                <a:alpha val="4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13053344" y="3138969"/>
            <a:ext cx="833755" cy="44069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202565">
              <a:lnSpc>
                <a:spcPts val="3360"/>
              </a:lnSpc>
            </a:pPr>
            <a:r>
              <a:rPr sz="2850" b="1" spc="-20" dirty="0">
                <a:solidFill>
                  <a:srgbClr val="FFFFFF"/>
                </a:solidFill>
                <a:latin typeface="Tahoma"/>
                <a:cs typeface="Tahoma"/>
              </a:rPr>
              <a:t>02</a:t>
            </a:r>
            <a:endParaRPr sz="2850">
              <a:latin typeface="Tahoma"/>
              <a:cs typeface="Tahoma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13053344" y="3579088"/>
            <a:ext cx="833755" cy="906780"/>
          </a:xfrm>
          <a:prstGeom prst="rect">
            <a:avLst/>
          </a:prstGeom>
          <a:solidFill>
            <a:srgbClr val="000000">
              <a:alpha val="48999"/>
            </a:srgbClr>
          </a:solidFill>
        </p:spPr>
        <p:txBody>
          <a:bodyPr vert="horz" wrap="square" lIns="0" tIns="0" rIns="0" bIns="0" rtlCol="0">
            <a:spAutoFit/>
          </a:bodyPr>
          <a:lstStyle/>
          <a:p>
            <a:pPr marL="88265">
              <a:lnSpc>
                <a:spcPts val="3375"/>
              </a:lnSpc>
            </a:pPr>
            <a:r>
              <a:rPr sz="2850" b="1" spc="-15" dirty="0">
                <a:solidFill>
                  <a:srgbClr val="FFFFFF"/>
                </a:solidFill>
                <a:latin typeface="Tahoma"/>
                <a:cs typeface="Tahoma"/>
              </a:rPr>
              <a:t>102</a:t>
            </a:r>
            <a:endParaRPr sz="2850">
              <a:latin typeface="Tahoma"/>
              <a:cs typeface="Tahoma"/>
            </a:endParaRPr>
          </a:p>
          <a:p>
            <a:pPr marL="88265">
              <a:lnSpc>
                <a:spcPct val="100000"/>
              </a:lnSpc>
              <a:spcBef>
                <a:spcPts val="55"/>
              </a:spcBef>
            </a:pPr>
            <a:r>
              <a:rPr sz="2850" b="1" spc="-15" dirty="0">
                <a:solidFill>
                  <a:srgbClr val="FFFFFF"/>
                </a:solidFill>
                <a:latin typeface="Tahoma"/>
                <a:cs typeface="Tahoma"/>
              </a:rPr>
              <a:t>112</a:t>
            </a:r>
            <a:endParaRPr sz="2850">
              <a:latin typeface="Tahoma"/>
              <a:cs typeface="Tahoma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12497442" y="2702149"/>
            <a:ext cx="2013585" cy="876935"/>
            <a:chOff x="12497442" y="2702149"/>
            <a:chExt cx="2013585" cy="876935"/>
          </a:xfrm>
        </p:grpSpPr>
        <p:sp>
          <p:nvSpPr>
            <p:cNvPr id="57" name="object 57"/>
            <p:cNvSpPr/>
            <p:nvPr/>
          </p:nvSpPr>
          <p:spPr>
            <a:xfrm>
              <a:off x="12497442" y="2702149"/>
              <a:ext cx="2013585" cy="876935"/>
            </a:xfrm>
            <a:custGeom>
              <a:avLst/>
              <a:gdLst/>
              <a:ahLst/>
              <a:cxnLst/>
              <a:rect l="l" t="t" r="r" b="b"/>
              <a:pathLst>
                <a:path w="2013584" h="876935">
                  <a:moveTo>
                    <a:pt x="2004886" y="0"/>
                  </a:moveTo>
                  <a:lnTo>
                    <a:pt x="0" y="0"/>
                  </a:lnTo>
                  <a:lnTo>
                    <a:pt x="8464" y="876938"/>
                  </a:lnTo>
                  <a:lnTo>
                    <a:pt x="2013351" y="876938"/>
                  </a:lnTo>
                  <a:lnTo>
                    <a:pt x="2004886" y="0"/>
                  </a:lnTo>
                  <a:close/>
                </a:path>
              </a:pathLst>
            </a:custGeom>
            <a:solidFill>
              <a:srgbClr val="000000">
                <a:alpha val="48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8" name="object 58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2595838" y="2803334"/>
              <a:ext cx="1808683" cy="649476"/>
            </a:xfrm>
            <a:prstGeom prst="rect">
              <a:avLst/>
            </a:prstGeom>
          </p:spPr>
        </p:pic>
      </p:grpSp>
      <p:grpSp>
        <p:nvGrpSpPr>
          <p:cNvPr id="59" name="object 59"/>
          <p:cNvGrpSpPr/>
          <p:nvPr/>
        </p:nvGrpSpPr>
        <p:grpSpPr>
          <a:xfrm>
            <a:off x="458748" y="0"/>
            <a:ext cx="13499465" cy="10344785"/>
            <a:chOff x="458748" y="0"/>
            <a:chExt cx="13499465" cy="10344785"/>
          </a:xfrm>
        </p:grpSpPr>
        <p:sp>
          <p:nvSpPr>
            <p:cNvPr id="60" name="object 60"/>
            <p:cNvSpPr/>
            <p:nvPr/>
          </p:nvSpPr>
          <p:spPr>
            <a:xfrm>
              <a:off x="12979965" y="4582905"/>
              <a:ext cx="978535" cy="255270"/>
            </a:xfrm>
            <a:custGeom>
              <a:avLst/>
              <a:gdLst/>
              <a:ahLst/>
              <a:cxnLst/>
              <a:rect l="l" t="t" r="r" b="b"/>
              <a:pathLst>
                <a:path w="978534" h="255270">
                  <a:moveTo>
                    <a:pt x="977004" y="0"/>
                  </a:moveTo>
                  <a:lnTo>
                    <a:pt x="0" y="0"/>
                  </a:lnTo>
                  <a:lnTo>
                    <a:pt x="1141" y="254919"/>
                  </a:lnTo>
                  <a:lnTo>
                    <a:pt x="978145" y="254919"/>
                  </a:lnTo>
                  <a:lnTo>
                    <a:pt x="977004" y="0"/>
                  </a:lnTo>
                  <a:close/>
                </a:path>
              </a:pathLst>
            </a:custGeom>
            <a:solidFill>
              <a:srgbClr val="000000">
                <a:alpha val="49798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10853179" y="4579032"/>
              <a:ext cx="3070860" cy="5704840"/>
            </a:xfrm>
            <a:custGeom>
              <a:avLst/>
              <a:gdLst/>
              <a:ahLst/>
              <a:cxnLst/>
              <a:rect l="l" t="t" r="r" b="b"/>
              <a:pathLst>
                <a:path w="3070859" h="5704840">
                  <a:moveTo>
                    <a:pt x="972032" y="4764722"/>
                  </a:moveTo>
                  <a:lnTo>
                    <a:pt x="969479" y="4752124"/>
                  </a:lnTo>
                  <a:lnTo>
                    <a:pt x="962520" y="4741824"/>
                  </a:lnTo>
                  <a:lnTo>
                    <a:pt x="952220" y="4734890"/>
                  </a:lnTo>
                  <a:lnTo>
                    <a:pt x="939622" y="4732350"/>
                  </a:lnTo>
                  <a:lnTo>
                    <a:pt x="32410" y="4732350"/>
                  </a:lnTo>
                  <a:lnTo>
                    <a:pt x="19786" y="4734890"/>
                  </a:lnTo>
                  <a:lnTo>
                    <a:pt x="9486" y="4741824"/>
                  </a:lnTo>
                  <a:lnTo>
                    <a:pt x="2552" y="4752124"/>
                  </a:lnTo>
                  <a:lnTo>
                    <a:pt x="0" y="4764722"/>
                  </a:lnTo>
                  <a:lnTo>
                    <a:pt x="0" y="5671934"/>
                  </a:lnTo>
                  <a:lnTo>
                    <a:pt x="2552" y="5684532"/>
                  </a:lnTo>
                  <a:lnTo>
                    <a:pt x="9486" y="5694819"/>
                  </a:lnTo>
                  <a:lnTo>
                    <a:pt x="19786" y="5701754"/>
                  </a:lnTo>
                  <a:lnTo>
                    <a:pt x="32410" y="5704294"/>
                  </a:lnTo>
                  <a:lnTo>
                    <a:pt x="939622" y="5704294"/>
                  </a:lnTo>
                  <a:lnTo>
                    <a:pt x="952220" y="5701754"/>
                  </a:lnTo>
                  <a:lnTo>
                    <a:pt x="962520" y="5694819"/>
                  </a:lnTo>
                  <a:lnTo>
                    <a:pt x="969479" y="5684532"/>
                  </a:lnTo>
                  <a:lnTo>
                    <a:pt x="972032" y="5671934"/>
                  </a:lnTo>
                  <a:lnTo>
                    <a:pt x="972032" y="4764722"/>
                  </a:lnTo>
                  <a:close/>
                </a:path>
                <a:path w="3070859" h="5704840">
                  <a:moveTo>
                    <a:pt x="2306967" y="50800"/>
                  </a:moveTo>
                  <a:lnTo>
                    <a:pt x="2279726" y="36715"/>
                  </a:lnTo>
                  <a:lnTo>
                    <a:pt x="2208733" y="0"/>
                  </a:lnTo>
                  <a:lnTo>
                    <a:pt x="2162200" y="90004"/>
                  </a:lnTo>
                  <a:lnTo>
                    <a:pt x="2194750" y="106845"/>
                  </a:lnTo>
                  <a:lnTo>
                    <a:pt x="2231009" y="36715"/>
                  </a:lnTo>
                  <a:lnTo>
                    <a:pt x="2264130" y="53835"/>
                  </a:lnTo>
                  <a:lnTo>
                    <a:pt x="2227872" y="123964"/>
                  </a:lnTo>
                  <a:lnTo>
                    <a:pt x="2260422" y="140804"/>
                  </a:lnTo>
                  <a:lnTo>
                    <a:pt x="2306967" y="50800"/>
                  </a:lnTo>
                  <a:close/>
                </a:path>
                <a:path w="3070859" h="5704840">
                  <a:moveTo>
                    <a:pt x="2414155" y="114731"/>
                  </a:moveTo>
                  <a:lnTo>
                    <a:pt x="2412390" y="104432"/>
                  </a:lnTo>
                  <a:lnTo>
                    <a:pt x="2408313" y="94754"/>
                  </a:lnTo>
                  <a:lnTo>
                    <a:pt x="2402471" y="86588"/>
                  </a:lnTo>
                  <a:lnTo>
                    <a:pt x="2402040" y="85979"/>
                  </a:lnTo>
                  <a:lnTo>
                    <a:pt x="2393632" y="78384"/>
                  </a:lnTo>
                  <a:lnTo>
                    <a:pt x="2383117" y="71970"/>
                  </a:lnTo>
                  <a:lnTo>
                    <a:pt x="2378506" y="70065"/>
                  </a:lnTo>
                  <a:lnTo>
                    <a:pt x="2378506" y="106476"/>
                  </a:lnTo>
                  <a:lnTo>
                    <a:pt x="2378303" y="110642"/>
                  </a:lnTo>
                  <a:lnTo>
                    <a:pt x="2358631" y="147777"/>
                  </a:lnTo>
                  <a:lnTo>
                    <a:pt x="2349347" y="148590"/>
                  </a:lnTo>
                  <a:lnTo>
                    <a:pt x="2346325" y="148158"/>
                  </a:lnTo>
                  <a:lnTo>
                    <a:pt x="2327897" y="129184"/>
                  </a:lnTo>
                  <a:lnTo>
                    <a:pt x="2328100" y="121221"/>
                  </a:lnTo>
                  <a:lnTo>
                    <a:pt x="2348623" y="87376"/>
                  </a:lnTo>
                  <a:lnTo>
                    <a:pt x="2351494" y="86588"/>
                  </a:lnTo>
                  <a:lnTo>
                    <a:pt x="2357094" y="86664"/>
                  </a:lnTo>
                  <a:lnTo>
                    <a:pt x="2378506" y="106476"/>
                  </a:lnTo>
                  <a:lnTo>
                    <a:pt x="2378506" y="70065"/>
                  </a:lnTo>
                  <a:lnTo>
                    <a:pt x="2370480" y="66738"/>
                  </a:lnTo>
                  <a:lnTo>
                    <a:pt x="2357310" y="63220"/>
                  </a:lnTo>
                  <a:lnTo>
                    <a:pt x="2345080" y="61899"/>
                  </a:lnTo>
                  <a:lnTo>
                    <a:pt x="2333802" y="62801"/>
                  </a:lnTo>
                  <a:lnTo>
                    <a:pt x="2300452" y="87223"/>
                  </a:lnTo>
                  <a:lnTo>
                    <a:pt x="2292362" y="121221"/>
                  </a:lnTo>
                  <a:lnTo>
                    <a:pt x="2294051" y="130975"/>
                  </a:lnTo>
                  <a:lnTo>
                    <a:pt x="2323350" y="163423"/>
                  </a:lnTo>
                  <a:lnTo>
                    <a:pt x="2361476" y="173494"/>
                  </a:lnTo>
                  <a:lnTo>
                    <a:pt x="2372766" y="172580"/>
                  </a:lnTo>
                  <a:lnTo>
                    <a:pt x="2405684" y="148590"/>
                  </a:lnTo>
                  <a:lnTo>
                    <a:pt x="2413609" y="125666"/>
                  </a:lnTo>
                  <a:lnTo>
                    <a:pt x="2414155" y="114731"/>
                  </a:lnTo>
                  <a:close/>
                </a:path>
                <a:path w="3070859" h="5704840">
                  <a:moveTo>
                    <a:pt x="2541676" y="108343"/>
                  </a:moveTo>
                  <a:lnTo>
                    <a:pt x="2444978" y="91541"/>
                  </a:lnTo>
                  <a:lnTo>
                    <a:pt x="2443886" y="96951"/>
                  </a:lnTo>
                  <a:lnTo>
                    <a:pt x="2442743" y="102311"/>
                  </a:lnTo>
                  <a:lnTo>
                    <a:pt x="2441384" y="108343"/>
                  </a:lnTo>
                  <a:lnTo>
                    <a:pt x="2439962" y="114782"/>
                  </a:lnTo>
                  <a:lnTo>
                    <a:pt x="2435949" y="132003"/>
                  </a:lnTo>
                  <a:lnTo>
                    <a:pt x="2412517" y="162496"/>
                  </a:lnTo>
                  <a:lnTo>
                    <a:pt x="2410764" y="162344"/>
                  </a:lnTo>
                  <a:lnTo>
                    <a:pt x="2408517" y="161950"/>
                  </a:lnTo>
                  <a:lnTo>
                    <a:pt x="2407843" y="161810"/>
                  </a:lnTo>
                  <a:lnTo>
                    <a:pt x="2406116" y="161353"/>
                  </a:lnTo>
                  <a:lnTo>
                    <a:pt x="2404821" y="161124"/>
                  </a:lnTo>
                  <a:lnTo>
                    <a:pt x="2400401" y="186537"/>
                  </a:lnTo>
                  <a:lnTo>
                    <a:pt x="2401024" y="186639"/>
                  </a:lnTo>
                  <a:lnTo>
                    <a:pt x="2408885" y="188569"/>
                  </a:lnTo>
                  <a:lnTo>
                    <a:pt x="2411933" y="189191"/>
                  </a:lnTo>
                  <a:lnTo>
                    <a:pt x="2418689" y="190373"/>
                  </a:lnTo>
                  <a:lnTo>
                    <a:pt x="2422804" y="190487"/>
                  </a:lnTo>
                  <a:lnTo>
                    <a:pt x="2432037" y="189725"/>
                  </a:lnTo>
                  <a:lnTo>
                    <a:pt x="2461577" y="162496"/>
                  </a:lnTo>
                  <a:lnTo>
                    <a:pt x="2469781" y="134848"/>
                  </a:lnTo>
                  <a:lnTo>
                    <a:pt x="2470645" y="130975"/>
                  </a:lnTo>
                  <a:lnTo>
                    <a:pt x="2472283" y="123367"/>
                  </a:lnTo>
                  <a:lnTo>
                    <a:pt x="2473236" y="119164"/>
                  </a:lnTo>
                  <a:lnTo>
                    <a:pt x="2501735" y="124117"/>
                  </a:lnTo>
                  <a:lnTo>
                    <a:pt x="2488209" y="201904"/>
                  </a:lnTo>
                  <a:lnTo>
                    <a:pt x="2524315" y="208178"/>
                  </a:lnTo>
                  <a:lnTo>
                    <a:pt x="2539796" y="119164"/>
                  </a:lnTo>
                  <a:lnTo>
                    <a:pt x="2541676" y="108343"/>
                  </a:lnTo>
                  <a:close/>
                </a:path>
                <a:path w="3070859" h="5704840">
                  <a:moveTo>
                    <a:pt x="2666009" y="113131"/>
                  </a:moveTo>
                  <a:lnTo>
                    <a:pt x="2631592" y="112420"/>
                  </a:lnTo>
                  <a:lnTo>
                    <a:pt x="2589022" y="166573"/>
                  </a:lnTo>
                  <a:lnTo>
                    <a:pt x="2590165" y="111556"/>
                  </a:lnTo>
                  <a:lnTo>
                    <a:pt x="2554173" y="110807"/>
                  </a:lnTo>
                  <a:lnTo>
                    <a:pt x="2552065" y="212102"/>
                  </a:lnTo>
                  <a:lnTo>
                    <a:pt x="2582735" y="212750"/>
                  </a:lnTo>
                  <a:lnTo>
                    <a:pt x="2618130" y="166573"/>
                  </a:lnTo>
                  <a:lnTo>
                    <a:pt x="2629192" y="152158"/>
                  </a:lnTo>
                  <a:lnTo>
                    <a:pt x="2627909" y="213690"/>
                  </a:lnTo>
                  <a:lnTo>
                    <a:pt x="2663901" y="214439"/>
                  </a:lnTo>
                  <a:lnTo>
                    <a:pt x="2665196" y="152158"/>
                  </a:lnTo>
                  <a:lnTo>
                    <a:pt x="2666009" y="113131"/>
                  </a:lnTo>
                  <a:close/>
                </a:path>
                <a:path w="3070859" h="5704840">
                  <a:moveTo>
                    <a:pt x="2816428" y="225132"/>
                  </a:moveTo>
                  <a:lnTo>
                    <a:pt x="2813710" y="204457"/>
                  </a:lnTo>
                  <a:lnTo>
                    <a:pt x="2811703" y="189179"/>
                  </a:lnTo>
                  <a:lnTo>
                    <a:pt x="2810433" y="179539"/>
                  </a:lnTo>
                  <a:lnTo>
                    <a:pt x="2810243" y="178028"/>
                  </a:lnTo>
                  <a:lnTo>
                    <a:pt x="2798762" y="179539"/>
                  </a:lnTo>
                  <a:lnTo>
                    <a:pt x="2788475" y="101257"/>
                  </a:lnTo>
                  <a:lnTo>
                    <a:pt x="2752140" y="106032"/>
                  </a:lnTo>
                  <a:lnTo>
                    <a:pt x="2762427" y="184315"/>
                  </a:lnTo>
                  <a:lnTo>
                    <a:pt x="2725458" y="189179"/>
                  </a:lnTo>
                  <a:lnTo>
                    <a:pt x="2715171" y="110896"/>
                  </a:lnTo>
                  <a:lnTo>
                    <a:pt x="2678836" y="115671"/>
                  </a:lnTo>
                  <a:lnTo>
                    <a:pt x="2692044" y="216128"/>
                  </a:lnTo>
                  <a:lnTo>
                    <a:pt x="2780855" y="204457"/>
                  </a:lnTo>
                  <a:lnTo>
                    <a:pt x="2784132" y="229387"/>
                  </a:lnTo>
                  <a:lnTo>
                    <a:pt x="2816428" y="225132"/>
                  </a:lnTo>
                  <a:close/>
                </a:path>
                <a:path w="3070859" h="5704840">
                  <a:moveTo>
                    <a:pt x="2940304" y="171843"/>
                  </a:moveTo>
                  <a:lnTo>
                    <a:pt x="2928328" y="119989"/>
                  </a:lnTo>
                  <a:lnTo>
                    <a:pt x="2917507" y="73126"/>
                  </a:lnTo>
                  <a:lnTo>
                    <a:pt x="2883966" y="80860"/>
                  </a:lnTo>
                  <a:lnTo>
                    <a:pt x="2855976" y="143814"/>
                  </a:lnTo>
                  <a:lnTo>
                    <a:pt x="2843593" y="90182"/>
                  </a:lnTo>
                  <a:lnTo>
                    <a:pt x="2808503" y="98285"/>
                  </a:lnTo>
                  <a:lnTo>
                    <a:pt x="2831300" y="197015"/>
                  </a:lnTo>
                  <a:lnTo>
                    <a:pt x="2861195" y="190106"/>
                  </a:lnTo>
                  <a:lnTo>
                    <a:pt x="2881122" y="143814"/>
                  </a:lnTo>
                  <a:lnTo>
                    <a:pt x="2891383" y="119989"/>
                  </a:lnTo>
                  <a:lnTo>
                    <a:pt x="2905214" y="179946"/>
                  </a:lnTo>
                  <a:lnTo>
                    <a:pt x="2940304" y="171843"/>
                  </a:lnTo>
                  <a:close/>
                </a:path>
                <a:path w="3070859" h="5704840">
                  <a:moveTo>
                    <a:pt x="3070390" y="120269"/>
                  </a:moveTo>
                  <a:lnTo>
                    <a:pt x="3052889" y="76492"/>
                  </a:lnTo>
                  <a:lnTo>
                    <a:pt x="3032772" y="26187"/>
                  </a:lnTo>
                  <a:lnTo>
                    <a:pt x="3000806" y="38963"/>
                  </a:lnTo>
                  <a:lnTo>
                    <a:pt x="2982760" y="105448"/>
                  </a:lnTo>
                  <a:lnTo>
                    <a:pt x="2962338" y="54343"/>
                  </a:lnTo>
                  <a:lnTo>
                    <a:pt x="2928899" y="67703"/>
                  </a:lnTo>
                  <a:lnTo>
                    <a:pt x="2966504" y="161785"/>
                  </a:lnTo>
                  <a:lnTo>
                    <a:pt x="2995003" y="150406"/>
                  </a:lnTo>
                  <a:lnTo>
                    <a:pt x="3006623" y="105448"/>
                  </a:lnTo>
                  <a:lnTo>
                    <a:pt x="3014103" y="76492"/>
                  </a:lnTo>
                  <a:lnTo>
                    <a:pt x="3036951" y="133629"/>
                  </a:lnTo>
                  <a:lnTo>
                    <a:pt x="3070390" y="120269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10799161" y="9257345"/>
              <a:ext cx="1080135" cy="1080135"/>
            </a:xfrm>
            <a:custGeom>
              <a:avLst/>
              <a:gdLst/>
              <a:ahLst/>
              <a:cxnLst/>
              <a:rect l="l" t="t" r="r" b="b"/>
              <a:pathLst>
                <a:path w="1080134" h="1080134">
                  <a:moveTo>
                    <a:pt x="993649" y="0"/>
                  </a:moveTo>
                  <a:lnTo>
                    <a:pt x="86432" y="0"/>
                  </a:lnTo>
                  <a:lnTo>
                    <a:pt x="52786" y="6790"/>
                  </a:lnTo>
                  <a:lnTo>
                    <a:pt x="25313" y="25309"/>
                  </a:lnTo>
                  <a:lnTo>
                    <a:pt x="6791" y="52774"/>
                  </a:lnTo>
                  <a:lnTo>
                    <a:pt x="0" y="86406"/>
                  </a:lnTo>
                  <a:lnTo>
                    <a:pt x="0" y="993614"/>
                  </a:lnTo>
                  <a:lnTo>
                    <a:pt x="6791" y="1027236"/>
                  </a:lnTo>
                  <a:lnTo>
                    <a:pt x="25313" y="1054695"/>
                  </a:lnTo>
                  <a:lnTo>
                    <a:pt x="52786" y="1073210"/>
                  </a:lnTo>
                  <a:lnTo>
                    <a:pt x="86432" y="1080000"/>
                  </a:lnTo>
                  <a:lnTo>
                    <a:pt x="993649" y="1080000"/>
                  </a:lnTo>
                  <a:lnTo>
                    <a:pt x="1027266" y="1073210"/>
                  </a:lnTo>
                  <a:lnTo>
                    <a:pt x="1054713" y="1054695"/>
                  </a:lnTo>
                  <a:lnTo>
                    <a:pt x="1073215" y="1027236"/>
                  </a:lnTo>
                  <a:lnTo>
                    <a:pt x="1073469" y="1025978"/>
                  </a:lnTo>
                  <a:lnTo>
                    <a:pt x="86432" y="1025978"/>
                  </a:lnTo>
                  <a:lnTo>
                    <a:pt x="73814" y="1023434"/>
                  </a:lnTo>
                  <a:lnTo>
                    <a:pt x="63515" y="1016496"/>
                  </a:lnTo>
                  <a:lnTo>
                    <a:pt x="56573" y="1006209"/>
                  </a:lnTo>
                  <a:lnTo>
                    <a:pt x="54028" y="993614"/>
                  </a:lnTo>
                  <a:lnTo>
                    <a:pt x="54028" y="86406"/>
                  </a:lnTo>
                  <a:lnTo>
                    <a:pt x="56573" y="73799"/>
                  </a:lnTo>
                  <a:lnTo>
                    <a:pt x="63515" y="63506"/>
                  </a:lnTo>
                  <a:lnTo>
                    <a:pt x="73814" y="56569"/>
                  </a:lnTo>
                  <a:lnTo>
                    <a:pt x="86432" y="54025"/>
                  </a:lnTo>
                  <a:lnTo>
                    <a:pt x="1073467" y="54025"/>
                  </a:lnTo>
                  <a:lnTo>
                    <a:pt x="1073215" y="52774"/>
                  </a:lnTo>
                  <a:lnTo>
                    <a:pt x="1054713" y="25309"/>
                  </a:lnTo>
                  <a:lnTo>
                    <a:pt x="1027266" y="6790"/>
                  </a:lnTo>
                  <a:lnTo>
                    <a:pt x="993649" y="0"/>
                  </a:lnTo>
                  <a:close/>
                </a:path>
                <a:path w="1080134" h="1080134">
                  <a:moveTo>
                    <a:pt x="1073467" y="54025"/>
                  </a:moveTo>
                  <a:lnTo>
                    <a:pt x="993649" y="54025"/>
                  </a:lnTo>
                  <a:lnTo>
                    <a:pt x="1006243" y="56569"/>
                  </a:lnTo>
                  <a:lnTo>
                    <a:pt x="1016545" y="63506"/>
                  </a:lnTo>
                  <a:lnTo>
                    <a:pt x="1023500" y="73799"/>
                  </a:lnTo>
                  <a:lnTo>
                    <a:pt x="1026053" y="86406"/>
                  </a:lnTo>
                  <a:lnTo>
                    <a:pt x="1026053" y="993614"/>
                  </a:lnTo>
                  <a:lnTo>
                    <a:pt x="1023500" y="1006209"/>
                  </a:lnTo>
                  <a:lnTo>
                    <a:pt x="1016545" y="1016496"/>
                  </a:lnTo>
                  <a:lnTo>
                    <a:pt x="1006243" y="1023434"/>
                  </a:lnTo>
                  <a:lnTo>
                    <a:pt x="993649" y="1025978"/>
                  </a:lnTo>
                  <a:lnTo>
                    <a:pt x="1073469" y="1025978"/>
                  </a:lnTo>
                  <a:lnTo>
                    <a:pt x="1079999" y="993614"/>
                  </a:lnTo>
                  <a:lnTo>
                    <a:pt x="1079999" y="86406"/>
                  </a:lnTo>
                  <a:lnTo>
                    <a:pt x="1073467" y="54025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3" name="object 63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0916276" y="9478871"/>
              <a:ext cx="848066" cy="684214"/>
            </a:xfrm>
            <a:prstGeom prst="rect">
              <a:avLst/>
            </a:prstGeom>
          </p:spPr>
        </p:pic>
        <p:sp>
          <p:nvSpPr>
            <p:cNvPr id="64" name="object 64"/>
            <p:cNvSpPr/>
            <p:nvPr/>
          </p:nvSpPr>
          <p:spPr>
            <a:xfrm>
              <a:off x="10832993" y="9292212"/>
              <a:ext cx="1012825" cy="1010285"/>
            </a:xfrm>
            <a:custGeom>
              <a:avLst/>
              <a:gdLst/>
              <a:ahLst/>
              <a:cxnLst/>
              <a:rect l="l" t="t" r="r" b="b"/>
              <a:pathLst>
                <a:path w="1012825" h="1010284">
                  <a:moveTo>
                    <a:pt x="982916" y="0"/>
                  </a:moveTo>
                  <a:lnTo>
                    <a:pt x="7905" y="961591"/>
                  </a:lnTo>
                  <a:lnTo>
                    <a:pt x="0" y="980701"/>
                  </a:lnTo>
                  <a:lnTo>
                    <a:pt x="1961" y="990889"/>
                  </a:lnTo>
                  <a:lnTo>
                    <a:pt x="7866" y="999827"/>
                  </a:lnTo>
                  <a:lnTo>
                    <a:pt x="10397" y="1002360"/>
                  </a:lnTo>
                  <a:lnTo>
                    <a:pt x="19322" y="1008287"/>
                  </a:lnTo>
                  <a:lnTo>
                    <a:pt x="29505" y="1010271"/>
                  </a:lnTo>
                  <a:lnTo>
                    <a:pt x="39693" y="1008310"/>
                  </a:lnTo>
                  <a:lnTo>
                    <a:pt x="48633" y="1002404"/>
                  </a:lnTo>
                  <a:lnTo>
                    <a:pt x="1004515" y="48678"/>
                  </a:lnTo>
                  <a:lnTo>
                    <a:pt x="1010440" y="39753"/>
                  </a:lnTo>
                  <a:lnTo>
                    <a:pt x="1012423" y="29570"/>
                  </a:lnTo>
                  <a:lnTo>
                    <a:pt x="1010463" y="19383"/>
                  </a:lnTo>
                  <a:lnTo>
                    <a:pt x="1004556" y="10446"/>
                  </a:lnTo>
                  <a:lnTo>
                    <a:pt x="1002025" y="7907"/>
                  </a:lnTo>
                  <a:lnTo>
                    <a:pt x="993099" y="1983"/>
                  </a:lnTo>
                  <a:lnTo>
                    <a:pt x="982916" y="0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8869219" y="9317963"/>
              <a:ext cx="972185" cy="961390"/>
            </a:xfrm>
            <a:custGeom>
              <a:avLst/>
              <a:gdLst/>
              <a:ahLst/>
              <a:cxnLst/>
              <a:rect l="l" t="t" r="r" b="b"/>
              <a:pathLst>
                <a:path w="972184" h="961390">
                  <a:moveTo>
                    <a:pt x="939622" y="0"/>
                  </a:moveTo>
                  <a:lnTo>
                    <a:pt x="32407" y="0"/>
                  </a:lnTo>
                  <a:lnTo>
                    <a:pt x="19789" y="2515"/>
                  </a:lnTo>
                  <a:lnTo>
                    <a:pt x="9488" y="9374"/>
                  </a:lnTo>
                  <a:lnTo>
                    <a:pt x="2545" y="19550"/>
                  </a:lnTo>
                  <a:lnTo>
                    <a:pt x="0" y="32014"/>
                  </a:lnTo>
                  <a:lnTo>
                    <a:pt x="0" y="929008"/>
                  </a:lnTo>
                  <a:lnTo>
                    <a:pt x="2545" y="941461"/>
                  </a:lnTo>
                  <a:lnTo>
                    <a:pt x="9488" y="951633"/>
                  </a:lnTo>
                  <a:lnTo>
                    <a:pt x="19789" y="958493"/>
                  </a:lnTo>
                  <a:lnTo>
                    <a:pt x="32407" y="961009"/>
                  </a:lnTo>
                  <a:lnTo>
                    <a:pt x="939622" y="961009"/>
                  </a:lnTo>
                  <a:lnTo>
                    <a:pt x="952217" y="958493"/>
                  </a:lnTo>
                  <a:lnTo>
                    <a:pt x="962520" y="951633"/>
                  </a:lnTo>
                  <a:lnTo>
                    <a:pt x="969475" y="941461"/>
                  </a:lnTo>
                  <a:lnTo>
                    <a:pt x="972028" y="929008"/>
                  </a:lnTo>
                  <a:lnTo>
                    <a:pt x="972028" y="32014"/>
                  </a:lnTo>
                  <a:lnTo>
                    <a:pt x="969475" y="19550"/>
                  </a:lnTo>
                  <a:lnTo>
                    <a:pt x="962520" y="9374"/>
                  </a:lnTo>
                  <a:lnTo>
                    <a:pt x="952217" y="2515"/>
                  </a:lnTo>
                  <a:lnTo>
                    <a:pt x="93962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8815194" y="9264545"/>
              <a:ext cx="1080135" cy="1068070"/>
            </a:xfrm>
            <a:custGeom>
              <a:avLst/>
              <a:gdLst/>
              <a:ahLst/>
              <a:cxnLst/>
              <a:rect l="l" t="t" r="r" b="b"/>
              <a:pathLst>
                <a:path w="1080134" h="1068070">
                  <a:moveTo>
                    <a:pt x="993646" y="0"/>
                  </a:moveTo>
                  <a:lnTo>
                    <a:pt x="86432" y="0"/>
                  </a:lnTo>
                  <a:lnTo>
                    <a:pt x="52785" y="6714"/>
                  </a:lnTo>
                  <a:lnTo>
                    <a:pt x="25312" y="25024"/>
                  </a:lnTo>
                  <a:lnTo>
                    <a:pt x="6791" y="52179"/>
                  </a:lnTo>
                  <a:lnTo>
                    <a:pt x="0" y="85431"/>
                  </a:lnTo>
                  <a:lnTo>
                    <a:pt x="0" y="982426"/>
                  </a:lnTo>
                  <a:lnTo>
                    <a:pt x="6791" y="1015668"/>
                  </a:lnTo>
                  <a:lnTo>
                    <a:pt x="25312" y="1042817"/>
                  </a:lnTo>
                  <a:lnTo>
                    <a:pt x="52785" y="1061123"/>
                  </a:lnTo>
                  <a:lnTo>
                    <a:pt x="86432" y="1067836"/>
                  </a:lnTo>
                  <a:lnTo>
                    <a:pt x="993646" y="1067836"/>
                  </a:lnTo>
                  <a:lnTo>
                    <a:pt x="1027264" y="1061123"/>
                  </a:lnTo>
                  <a:lnTo>
                    <a:pt x="1054711" y="1042817"/>
                  </a:lnTo>
                  <a:lnTo>
                    <a:pt x="1073214" y="1015668"/>
                  </a:lnTo>
                  <a:lnTo>
                    <a:pt x="1073468" y="1014426"/>
                  </a:lnTo>
                  <a:lnTo>
                    <a:pt x="86432" y="1014426"/>
                  </a:lnTo>
                  <a:lnTo>
                    <a:pt x="73814" y="1011910"/>
                  </a:lnTo>
                  <a:lnTo>
                    <a:pt x="63513" y="1005051"/>
                  </a:lnTo>
                  <a:lnTo>
                    <a:pt x="56570" y="994879"/>
                  </a:lnTo>
                  <a:lnTo>
                    <a:pt x="54024" y="982426"/>
                  </a:lnTo>
                  <a:lnTo>
                    <a:pt x="54024" y="85431"/>
                  </a:lnTo>
                  <a:lnTo>
                    <a:pt x="56570" y="72968"/>
                  </a:lnTo>
                  <a:lnTo>
                    <a:pt x="63513" y="62792"/>
                  </a:lnTo>
                  <a:lnTo>
                    <a:pt x="73814" y="55932"/>
                  </a:lnTo>
                  <a:lnTo>
                    <a:pt x="86432" y="53417"/>
                  </a:lnTo>
                  <a:lnTo>
                    <a:pt x="1073467" y="53417"/>
                  </a:lnTo>
                  <a:lnTo>
                    <a:pt x="1073214" y="52179"/>
                  </a:lnTo>
                  <a:lnTo>
                    <a:pt x="1054711" y="25024"/>
                  </a:lnTo>
                  <a:lnTo>
                    <a:pt x="1027264" y="6714"/>
                  </a:lnTo>
                  <a:lnTo>
                    <a:pt x="993646" y="0"/>
                  </a:lnTo>
                  <a:close/>
                </a:path>
                <a:path w="1080134" h="1068070">
                  <a:moveTo>
                    <a:pt x="1073467" y="53417"/>
                  </a:moveTo>
                  <a:lnTo>
                    <a:pt x="993646" y="53417"/>
                  </a:lnTo>
                  <a:lnTo>
                    <a:pt x="1006241" y="55932"/>
                  </a:lnTo>
                  <a:lnTo>
                    <a:pt x="1016544" y="62792"/>
                  </a:lnTo>
                  <a:lnTo>
                    <a:pt x="1023500" y="72968"/>
                  </a:lnTo>
                  <a:lnTo>
                    <a:pt x="1026053" y="85431"/>
                  </a:lnTo>
                  <a:lnTo>
                    <a:pt x="1026053" y="982426"/>
                  </a:lnTo>
                  <a:lnTo>
                    <a:pt x="1023500" y="994879"/>
                  </a:lnTo>
                  <a:lnTo>
                    <a:pt x="1016544" y="1005051"/>
                  </a:lnTo>
                  <a:lnTo>
                    <a:pt x="1006241" y="1011910"/>
                  </a:lnTo>
                  <a:lnTo>
                    <a:pt x="993646" y="1014426"/>
                  </a:lnTo>
                  <a:lnTo>
                    <a:pt x="1073468" y="1014426"/>
                  </a:lnTo>
                  <a:lnTo>
                    <a:pt x="1079999" y="982426"/>
                  </a:lnTo>
                  <a:lnTo>
                    <a:pt x="1079999" y="85431"/>
                  </a:lnTo>
                  <a:lnTo>
                    <a:pt x="1073467" y="53417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7" name="object 67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9072151" y="9332297"/>
              <a:ext cx="635021" cy="1012244"/>
            </a:xfrm>
            <a:prstGeom prst="rect">
              <a:avLst/>
            </a:prstGeom>
          </p:spPr>
        </p:pic>
        <p:sp>
          <p:nvSpPr>
            <p:cNvPr id="68" name="object 68"/>
            <p:cNvSpPr/>
            <p:nvPr/>
          </p:nvSpPr>
          <p:spPr>
            <a:xfrm>
              <a:off x="8847366" y="9299136"/>
              <a:ext cx="1012825" cy="999490"/>
            </a:xfrm>
            <a:custGeom>
              <a:avLst/>
              <a:gdLst/>
              <a:ahLst/>
              <a:cxnLst/>
              <a:rect l="l" t="t" r="r" b="b"/>
              <a:pathLst>
                <a:path w="1012825" h="999490">
                  <a:moveTo>
                    <a:pt x="982920" y="0"/>
                  </a:moveTo>
                  <a:lnTo>
                    <a:pt x="7906" y="950769"/>
                  </a:lnTo>
                  <a:lnTo>
                    <a:pt x="0" y="969659"/>
                  </a:lnTo>
                  <a:lnTo>
                    <a:pt x="1961" y="979730"/>
                  </a:lnTo>
                  <a:lnTo>
                    <a:pt x="7867" y="988565"/>
                  </a:lnTo>
                  <a:lnTo>
                    <a:pt x="10401" y="991078"/>
                  </a:lnTo>
                  <a:lnTo>
                    <a:pt x="19325" y="996936"/>
                  </a:lnTo>
                  <a:lnTo>
                    <a:pt x="29507" y="998898"/>
                  </a:lnTo>
                  <a:lnTo>
                    <a:pt x="39694" y="996960"/>
                  </a:lnTo>
                  <a:lnTo>
                    <a:pt x="48629" y="991122"/>
                  </a:lnTo>
                  <a:lnTo>
                    <a:pt x="1004520" y="48130"/>
                  </a:lnTo>
                  <a:lnTo>
                    <a:pt x="1010444" y="39305"/>
                  </a:lnTo>
                  <a:lnTo>
                    <a:pt x="1012426" y="29236"/>
                  </a:lnTo>
                  <a:lnTo>
                    <a:pt x="1010466" y="19163"/>
                  </a:lnTo>
                  <a:lnTo>
                    <a:pt x="1004563" y="10326"/>
                  </a:lnTo>
                  <a:lnTo>
                    <a:pt x="1002028" y="7818"/>
                  </a:lnTo>
                  <a:lnTo>
                    <a:pt x="993104" y="1960"/>
                  </a:lnTo>
                  <a:lnTo>
                    <a:pt x="982920" y="0"/>
                  </a:lnTo>
                  <a:close/>
                </a:path>
              </a:pathLst>
            </a:custGeom>
            <a:solidFill>
              <a:srgbClr val="83837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9" name="object 69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458748" y="0"/>
              <a:ext cx="1883761" cy="1877745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091" y="193"/>
            <a:ext cx="15120619" cy="10692130"/>
            <a:chOff x="-2091" y="193"/>
            <a:chExt cx="15120619" cy="10692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7"/>
              <a:ext cx="15117912" cy="10691802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2091" y="193"/>
              <a:ext cx="15120619" cy="1332230"/>
            </a:xfrm>
            <a:custGeom>
              <a:avLst/>
              <a:gdLst/>
              <a:ahLst/>
              <a:cxnLst/>
              <a:rect l="l" t="t" r="r" b="b"/>
              <a:pathLst>
                <a:path w="15120619" h="1332230">
                  <a:moveTo>
                    <a:pt x="15120004" y="0"/>
                  </a:moveTo>
                  <a:lnTo>
                    <a:pt x="0" y="0"/>
                  </a:lnTo>
                  <a:lnTo>
                    <a:pt x="0" y="1332000"/>
                  </a:lnTo>
                  <a:lnTo>
                    <a:pt x="14454003" y="1332000"/>
                  </a:lnTo>
                  <a:lnTo>
                    <a:pt x="14501384" y="1330319"/>
                  </a:lnTo>
                  <a:lnTo>
                    <a:pt x="14547895" y="1325354"/>
                  </a:lnTo>
                  <a:lnTo>
                    <a:pt x="14593421" y="1317220"/>
                  </a:lnTo>
                  <a:lnTo>
                    <a:pt x="14637847" y="1306032"/>
                  </a:lnTo>
                  <a:lnTo>
                    <a:pt x="14681057" y="1291904"/>
                  </a:lnTo>
                  <a:lnTo>
                    <a:pt x="14722937" y="1274952"/>
                  </a:lnTo>
                  <a:lnTo>
                    <a:pt x="14763372" y="1255290"/>
                  </a:lnTo>
                  <a:lnTo>
                    <a:pt x="14802248" y="1233033"/>
                  </a:lnTo>
                  <a:lnTo>
                    <a:pt x="14839448" y="1208297"/>
                  </a:lnTo>
                  <a:lnTo>
                    <a:pt x="14874858" y="1181196"/>
                  </a:lnTo>
                  <a:lnTo>
                    <a:pt x="14908363" y="1151845"/>
                  </a:lnTo>
                  <a:lnTo>
                    <a:pt x="14939849" y="1120360"/>
                  </a:lnTo>
                  <a:lnTo>
                    <a:pt x="14969199" y="1086855"/>
                  </a:lnTo>
                  <a:lnTo>
                    <a:pt x="14996300" y="1051445"/>
                  </a:lnTo>
                  <a:lnTo>
                    <a:pt x="15021037" y="1014245"/>
                  </a:lnTo>
                  <a:lnTo>
                    <a:pt x="15043293" y="975369"/>
                  </a:lnTo>
                  <a:lnTo>
                    <a:pt x="15062955" y="934934"/>
                  </a:lnTo>
                  <a:lnTo>
                    <a:pt x="15079908" y="893054"/>
                  </a:lnTo>
                  <a:lnTo>
                    <a:pt x="15094036" y="849844"/>
                  </a:lnTo>
                  <a:lnTo>
                    <a:pt x="15105224" y="805418"/>
                  </a:lnTo>
                  <a:lnTo>
                    <a:pt x="15113358" y="759893"/>
                  </a:lnTo>
                  <a:lnTo>
                    <a:pt x="15118323" y="713382"/>
                  </a:lnTo>
                  <a:lnTo>
                    <a:pt x="15120004" y="666000"/>
                  </a:lnTo>
                  <a:lnTo>
                    <a:pt x="15120004" y="0"/>
                  </a:lnTo>
                  <a:close/>
                </a:path>
              </a:pathLst>
            </a:custGeom>
            <a:solidFill>
              <a:srgbClr val="F2AE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" name="object 5"/>
          <p:cNvSpPr/>
          <p:nvPr/>
        </p:nvSpPr>
        <p:spPr>
          <a:xfrm>
            <a:off x="3901348" y="387838"/>
            <a:ext cx="7165975" cy="901065"/>
          </a:xfrm>
          <a:custGeom>
            <a:avLst/>
            <a:gdLst/>
            <a:ahLst/>
            <a:cxnLst/>
            <a:rect l="l" t="t" r="r" b="b"/>
            <a:pathLst>
              <a:path w="7165975" h="901065">
                <a:moveTo>
                  <a:pt x="7165620" y="0"/>
                </a:moveTo>
                <a:lnTo>
                  <a:pt x="0" y="0"/>
                </a:lnTo>
                <a:lnTo>
                  <a:pt x="0" y="900450"/>
                </a:lnTo>
                <a:lnTo>
                  <a:pt x="7165620" y="900450"/>
                </a:lnTo>
                <a:lnTo>
                  <a:pt x="7165620" y="0"/>
                </a:lnTo>
                <a:close/>
              </a:path>
            </a:pathLst>
          </a:custGeom>
          <a:solidFill>
            <a:srgbClr val="000000">
              <a:alpha val="27799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 txBox="1">
            <a:spLocks noGrp="1"/>
          </p:cNvSpPr>
          <p:nvPr>
            <p:ph type="title"/>
          </p:nvPr>
        </p:nvSpPr>
        <p:spPr>
          <a:xfrm>
            <a:off x="4009457" y="217603"/>
            <a:ext cx="705485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75" dirty="0"/>
              <a:t>ПЕРВАЯ</a:t>
            </a:r>
            <a:r>
              <a:rPr sz="6000" spc="-130" dirty="0"/>
              <a:t> </a:t>
            </a:r>
            <a:r>
              <a:rPr sz="6000" spc="-90" dirty="0"/>
              <a:t>ПОМОЩЬ</a:t>
            </a:r>
            <a:endParaRPr sz="6000"/>
          </a:p>
        </p:txBody>
      </p:sp>
      <p:pic>
        <p:nvPicPr>
          <p:cNvPr id="7" name="object 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58748" y="0"/>
            <a:ext cx="1883761" cy="1877745"/>
          </a:xfrm>
          <a:prstGeom prst="rect">
            <a:avLst/>
          </a:prstGeom>
        </p:spPr>
      </p:pic>
      <p:grpSp>
        <p:nvGrpSpPr>
          <p:cNvPr id="8" name="object 8"/>
          <p:cNvGrpSpPr/>
          <p:nvPr/>
        </p:nvGrpSpPr>
        <p:grpSpPr>
          <a:xfrm>
            <a:off x="46137" y="2090469"/>
            <a:ext cx="14895194" cy="8601710"/>
            <a:chOff x="46137" y="2090469"/>
            <a:chExt cx="14895194" cy="8601710"/>
          </a:xfrm>
        </p:grpSpPr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46137" y="2090469"/>
              <a:ext cx="9161495" cy="8601530"/>
            </a:xfrm>
            <a:prstGeom prst="rect">
              <a:avLst/>
            </a:prstGeom>
          </p:spPr>
        </p:pic>
        <p:sp>
          <p:nvSpPr>
            <p:cNvPr id="10" name="object 10"/>
            <p:cNvSpPr/>
            <p:nvPr/>
          </p:nvSpPr>
          <p:spPr>
            <a:xfrm>
              <a:off x="175158" y="2143718"/>
              <a:ext cx="14760575" cy="8279765"/>
            </a:xfrm>
            <a:custGeom>
              <a:avLst/>
              <a:gdLst/>
              <a:ahLst/>
              <a:cxnLst/>
              <a:rect l="l" t="t" r="r" b="b"/>
              <a:pathLst>
                <a:path w="14760575" h="8279765">
                  <a:moveTo>
                    <a:pt x="9900552" y="1007084"/>
                  </a:moveTo>
                  <a:lnTo>
                    <a:pt x="9892030" y="965149"/>
                  </a:lnTo>
                  <a:lnTo>
                    <a:pt x="9868827" y="930808"/>
                  </a:lnTo>
                  <a:lnTo>
                    <a:pt x="9834486" y="907605"/>
                  </a:lnTo>
                  <a:lnTo>
                    <a:pt x="9792551" y="899083"/>
                  </a:lnTo>
                  <a:lnTo>
                    <a:pt x="108546" y="899083"/>
                  </a:lnTo>
                  <a:lnTo>
                    <a:pt x="66611" y="907605"/>
                  </a:lnTo>
                  <a:lnTo>
                    <a:pt x="32270" y="930808"/>
                  </a:lnTo>
                  <a:lnTo>
                    <a:pt x="9067" y="965149"/>
                  </a:lnTo>
                  <a:lnTo>
                    <a:pt x="546" y="1007084"/>
                  </a:lnTo>
                  <a:lnTo>
                    <a:pt x="546" y="1871078"/>
                  </a:lnTo>
                  <a:lnTo>
                    <a:pt x="9067" y="1913013"/>
                  </a:lnTo>
                  <a:lnTo>
                    <a:pt x="32270" y="1947354"/>
                  </a:lnTo>
                  <a:lnTo>
                    <a:pt x="66611" y="1970557"/>
                  </a:lnTo>
                  <a:lnTo>
                    <a:pt x="108546" y="1979079"/>
                  </a:lnTo>
                  <a:lnTo>
                    <a:pt x="9792551" y="1979079"/>
                  </a:lnTo>
                  <a:lnTo>
                    <a:pt x="9834486" y="1970557"/>
                  </a:lnTo>
                  <a:lnTo>
                    <a:pt x="9868827" y="1947354"/>
                  </a:lnTo>
                  <a:lnTo>
                    <a:pt x="9892030" y="1913013"/>
                  </a:lnTo>
                  <a:lnTo>
                    <a:pt x="9900552" y="1871078"/>
                  </a:lnTo>
                  <a:lnTo>
                    <a:pt x="9900552" y="1007084"/>
                  </a:lnTo>
                  <a:close/>
                </a:path>
                <a:path w="14760575" h="8279765">
                  <a:moveTo>
                    <a:pt x="9900755" y="3525926"/>
                  </a:moveTo>
                  <a:lnTo>
                    <a:pt x="9892233" y="3483991"/>
                  </a:lnTo>
                  <a:lnTo>
                    <a:pt x="9869030" y="3449650"/>
                  </a:lnTo>
                  <a:lnTo>
                    <a:pt x="9834689" y="3426447"/>
                  </a:lnTo>
                  <a:lnTo>
                    <a:pt x="9792754" y="3417925"/>
                  </a:lnTo>
                  <a:lnTo>
                    <a:pt x="108750" y="3417925"/>
                  </a:lnTo>
                  <a:lnTo>
                    <a:pt x="66814" y="3426447"/>
                  </a:lnTo>
                  <a:lnTo>
                    <a:pt x="32473" y="3449650"/>
                  </a:lnTo>
                  <a:lnTo>
                    <a:pt x="9271" y="3483991"/>
                  </a:lnTo>
                  <a:lnTo>
                    <a:pt x="749" y="3525926"/>
                  </a:lnTo>
                  <a:lnTo>
                    <a:pt x="749" y="4389920"/>
                  </a:lnTo>
                  <a:lnTo>
                    <a:pt x="9271" y="4431855"/>
                  </a:lnTo>
                  <a:lnTo>
                    <a:pt x="32473" y="4466196"/>
                  </a:lnTo>
                  <a:lnTo>
                    <a:pt x="66814" y="4489399"/>
                  </a:lnTo>
                  <a:lnTo>
                    <a:pt x="108750" y="4497921"/>
                  </a:lnTo>
                  <a:lnTo>
                    <a:pt x="9792754" y="4497921"/>
                  </a:lnTo>
                  <a:lnTo>
                    <a:pt x="9834689" y="4489399"/>
                  </a:lnTo>
                  <a:lnTo>
                    <a:pt x="9869030" y="4466196"/>
                  </a:lnTo>
                  <a:lnTo>
                    <a:pt x="9892233" y="4431855"/>
                  </a:lnTo>
                  <a:lnTo>
                    <a:pt x="9900755" y="4389920"/>
                  </a:lnTo>
                  <a:lnTo>
                    <a:pt x="9900755" y="3525926"/>
                  </a:lnTo>
                  <a:close/>
                </a:path>
                <a:path w="14760575" h="8279765">
                  <a:moveTo>
                    <a:pt x="9901149" y="6036602"/>
                  </a:moveTo>
                  <a:lnTo>
                    <a:pt x="9893402" y="5998476"/>
                  </a:lnTo>
                  <a:lnTo>
                    <a:pt x="9872307" y="5967260"/>
                  </a:lnTo>
                  <a:lnTo>
                    <a:pt x="9841090" y="5946165"/>
                  </a:lnTo>
                  <a:lnTo>
                    <a:pt x="9802965" y="5938418"/>
                  </a:lnTo>
                  <a:lnTo>
                    <a:pt x="99326" y="5938418"/>
                  </a:lnTo>
                  <a:lnTo>
                    <a:pt x="61214" y="5946165"/>
                  </a:lnTo>
                  <a:lnTo>
                    <a:pt x="29997" y="5967260"/>
                  </a:lnTo>
                  <a:lnTo>
                    <a:pt x="8902" y="5998476"/>
                  </a:lnTo>
                  <a:lnTo>
                    <a:pt x="1155" y="6036602"/>
                  </a:lnTo>
                  <a:lnTo>
                    <a:pt x="1155" y="6920243"/>
                  </a:lnTo>
                  <a:lnTo>
                    <a:pt x="8902" y="6958368"/>
                  </a:lnTo>
                  <a:lnTo>
                    <a:pt x="29997" y="6989585"/>
                  </a:lnTo>
                  <a:lnTo>
                    <a:pt x="61214" y="7010679"/>
                  </a:lnTo>
                  <a:lnTo>
                    <a:pt x="99326" y="7018414"/>
                  </a:lnTo>
                  <a:lnTo>
                    <a:pt x="9802965" y="7018414"/>
                  </a:lnTo>
                  <a:lnTo>
                    <a:pt x="9841090" y="7010679"/>
                  </a:lnTo>
                  <a:lnTo>
                    <a:pt x="9872307" y="6989585"/>
                  </a:lnTo>
                  <a:lnTo>
                    <a:pt x="9893402" y="6958368"/>
                  </a:lnTo>
                  <a:lnTo>
                    <a:pt x="9901149" y="6920243"/>
                  </a:lnTo>
                  <a:lnTo>
                    <a:pt x="9901149" y="6036602"/>
                  </a:lnTo>
                  <a:close/>
                </a:path>
                <a:path w="14760575" h="8279765">
                  <a:moveTo>
                    <a:pt x="9902457" y="2268220"/>
                  </a:moveTo>
                  <a:lnTo>
                    <a:pt x="9893935" y="2226284"/>
                  </a:lnTo>
                  <a:lnTo>
                    <a:pt x="9870719" y="2191943"/>
                  </a:lnTo>
                  <a:lnTo>
                    <a:pt x="9836391" y="2168741"/>
                  </a:lnTo>
                  <a:lnTo>
                    <a:pt x="9794456" y="2160219"/>
                  </a:lnTo>
                  <a:lnTo>
                    <a:pt x="110451" y="2160219"/>
                  </a:lnTo>
                  <a:lnTo>
                    <a:pt x="68516" y="2168741"/>
                  </a:lnTo>
                  <a:lnTo>
                    <a:pt x="34175" y="2191943"/>
                  </a:lnTo>
                  <a:lnTo>
                    <a:pt x="10972" y="2226284"/>
                  </a:lnTo>
                  <a:lnTo>
                    <a:pt x="2451" y="2268220"/>
                  </a:lnTo>
                  <a:lnTo>
                    <a:pt x="2451" y="3132213"/>
                  </a:lnTo>
                  <a:lnTo>
                    <a:pt x="10972" y="3174149"/>
                  </a:lnTo>
                  <a:lnTo>
                    <a:pt x="34175" y="3208502"/>
                  </a:lnTo>
                  <a:lnTo>
                    <a:pt x="68516" y="3231705"/>
                  </a:lnTo>
                  <a:lnTo>
                    <a:pt x="110451" y="3240227"/>
                  </a:lnTo>
                  <a:lnTo>
                    <a:pt x="9794456" y="3240227"/>
                  </a:lnTo>
                  <a:lnTo>
                    <a:pt x="9836391" y="3231705"/>
                  </a:lnTo>
                  <a:lnTo>
                    <a:pt x="9870719" y="3208502"/>
                  </a:lnTo>
                  <a:lnTo>
                    <a:pt x="9893935" y="3174149"/>
                  </a:lnTo>
                  <a:lnTo>
                    <a:pt x="9902457" y="3132213"/>
                  </a:lnTo>
                  <a:lnTo>
                    <a:pt x="9902457" y="2268220"/>
                  </a:lnTo>
                  <a:close/>
                </a:path>
                <a:path w="14760575" h="8279765">
                  <a:moveTo>
                    <a:pt x="9902647" y="4787430"/>
                  </a:moveTo>
                  <a:lnTo>
                    <a:pt x="9894125" y="4745494"/>
                  </a:lnTo>
                  <a:lnTo>
                    <a:pt x="9870923" y="4711154"/>
                  </a:lnTo>
                  <a:lnTo>
                    <a:pt x="9836582" y="4687938"/>
                  </a:lnTo>
                  <a:lnTo>
                    <a:pt x="9794646" y="4679416"/>
                  </a:lnTo>
                  <a:lnTo>
                    <a:pt x="110642" y="4679416"/>
                  </a:lnTo>
                  <a:lnTo>
                    <a:pt x="68719" y="4687938"/>
                  </a:lnTo>
                  <a:lnTo>
                    <a:pt x="34378" y="4711154"/>
                  </a:lnTo>
                  <a:lnTo>
                    <a:pt x="11176" y="4745494"/>
                  </a:lnTo>
                  <a:lnTo>
                    <a:pt x="2654" y="4787430"/>
                  </a:lnTo>
                  <a:lnTo>
                    <a:pt x="2654" y="5651424"/>
                  </a:lnTo>
                  <a:lnTo>
                    <a:pt x="11176" y="5693359"/>
                  </a:lnTo>
                  <a:lnTo>
                    <a:pt x="34378" y="5727700"/>
                  </a:lnTo>
                  <a:lnTo>
                    <a:pt x="68719" y="5750903"/>
                  </a:lnTo>
                  <a:lnTo>
                    <a:pt x="110642" y="5759424"/>
                  </a:lnTo>
                  <a:lnTo>
                    <a:pt x="9794646" y="5759424"/>
                  </a:lnTo>
                  <a:lnTo>
                    <a:pt x="9836582" y="5750903"/>
                  </a:lnTo>
                  <a:lnTo>
                    <a:pt x="9870923" y="5727700"/>
                  </a:lnTo>
                  <a:lnTo>
                    <a:pt x="9894125" y="5693359"/>
                  </a:lnTo>
                  <a:lnTo>
                    <a:pt x="9902647" y="5651424"/>
                  </a:lnTo>
                  <a:lnTo>
                    <a:pt x="9902647" y="4787430"/>
                  </a:lnTo>
                  <a:close/>
                </a:path>
                <a:path w="14760575" h="8279765">
                  <a:moveTo>
                    <a:pt x="9906457" y="7307720"/>
                  </a:moveTo>
                  <a:lnTo>
                    <a:pt x="9897935" y="7265784"/>
                  </a:lnTo>
                  <a:lnTo>
                    <a:pt x="9874720" y="7231443"/>
                  </a:lnTo>
                  <a:lnTo>
                    <a:pt x="9840379" y="7208240"/>
                  </a:lnTo>
                  <a:lnTo>
                    <a:pt x="9798456" y="7199719"/>
                  </a:lnTo>
                  <a:lnTo>
                    <a:pt x="114452" y="7199719"/>
                  </a:lnTo>
                  <a:lnTo>
                    <a:pt x="72517" y="7208240"/>
                  </a:lnTo>
                  <a:lnTo>
                    <a:pt x="38176" y="7231443"/>
                  </a:lnTo>
                  <a:lnTo>
                    <a:pt x="14973" y="7265784"/>
                  </a:lnTo>
                  <a:lnTo>
                    <a:pt x="6451" y="7307720"/>
                  </a:lnTo>
                  <a:lnTo>
                    <a:pt x="6451" y="8171713"/>
                  </a:lnTo>
                  <a:lnTo>
                    <a:pt x="14973" y="8213649"/>
                  </a:lnTo>
                  <a:lnTo>
                    <a:pt x="38176" y="8247989"/>
                  </a:lnTo>
                  <a:lnTo>
                    <a:pt x="72517" y="8271192"/>
                  </a:lnTo>
                  <a:lnTo>
                    <a:pt x="114452" y="8279714"/>
                  </a:lnTo>
                  <a:lnTo>
                    <a:pt x="9798456" y="8279714"/>
                  </a:lnTo>
                  <a:lnTo>
                    <a:pt x="9840379" y="8271192"/>
                  </a:lnTo>
                  <a:lnTo>
                    <a:pt x="9874720" y="8247989"/>
                  </a:lnTo>
                  <a:lnTo>
                    <a:pt x="9897935" y="8213649"/>
                  </a:lnTo>
                  <a:lnTo>
                    <a:pt x="9906457" y="8171713"/>
                  </a:lnTo>
                  <a:lnTo>
                    <a:pt x="9906457" y="7307720"/>
                  </a:lnTo>
                  <a:close/>
                </a:path>
                <a:path w="14760575" h="8279765">
                  <a:moveTo>
                    <a:pt x="14760004" y="108000"/>
                  </a:moveTo>
                  <a:lnTo>
                    <a:pt x="14751469" y="66065"/>
                  </a:lnTo>
                  <a:lnTo>
                    <a:pt x="14728266" y="31724"/>
                  </a:lnTo>
                  <a:lnTo>
                    <a:pt x="14693926" y="8521"/>
                  </a:lnTo>
                  <a:lnTo>
                    <a:pt x="14652003" y="0"/>
                  </a:lnTo>
                  <a:lnTo>
                    <a:pt x="108000" y="0"/>
                  </a:lnTo>
                  <a:lnTo>
                    <a:pt x="66065" y="8521"/>
                  </a:lnTo>
                  <a:lnTo>
                    <a:pt x="31724" y="31724"/>
                  </a:lnTo>
                  <a:lnTo>
                    <a:pt x="8521" y="66065"/>
                  </a:lnTo>
                  <a:lnTo>
                    <a:pt x="0" y="108000"/>
                  </a:lnTo>
                  <a:lnTo>
                    <a:pt x="0" y="612000"/>
                  </a:lnTo>
                  <a:lnTo>
                    <a:pt x="8521" y="653935"/>
                  </a:lnTo>
                  <a:lnTo>
                    <a:pt x="31724" y="688276"/>
                  </a:lnTo>
                  <a:lnTo>
                    <a:pt x="66065" y="711479"/>
                  </a:lnTo>
                  <a:lnTo>
                    <a:pt x="108000" y="720001"/>
                  </a:lnTo>
                  <a:lnTo>
                    <a:pt x="14652003" y="720001"/>
                  </a:lnTo>
                  <a:lnTo>
                    <a:pt x="14693926" y="711479"/>
                  </a:lnTo>
                  <a:lnTo>
                    <a:pt x="14728266" y="688276"/>
                  </a:lnTo>
                  <a:lnTo>
                    <a:pt x="14751469" y="653935"/>
                  </a:lnTo>
                  <a:lnTo>
                    <a:pt x="14760004" y="612000"/>
                  </a:lnTo>
                  <a:lnTo>
                    <a:pt x="14760004" y="108000"/>
                  </a:lnTo>
                  <a:close/>
                </a:path>
              </a:pathLst>
            </a:custGeom>
            <a:solidFill>
              <a:srgbClr val="FFFFFF">
                <a:alpha val="81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1" name="object 11"/>
            <p:cNvSpPr/>
            <p:nvPr/>
          </p:nvSpPr>
          <p:spPr>
            <a:xfrm>
              <a:off x="13525577" y="4324759"/>
              <a:ext cx="1376680" cy="1032510"/>
            </a:xfrm>
            <a:custGeom>
              <a:avLst/>
              <a:gdLst/>
              <a:ahLst/>
              <a:cxnLst/>
              <a:rect l="l" t="t" r="r" b="b"/>
              <a:pathLst>
                <a:path w="1376680" h="1032510">
                  <a:moveTo>
                    <a:pt x="1330524" y="0"/>
                  </a:moveTo>
                  <a:lnTo>
                    <a:pt x="45871" y="0"/>
                  </a:lnTo>
                  <a:lnTo>
                    <a:pt x="28025" y="2702"/>
                  </a:lnTo>
                  <a:lnTo>
                    <a:pt x="13443" y="10073"/>
                  </a:lnTo>
                  <a:lnTo>
                    <a:pt x="3607" y="21003"/>
                  </a:lnTo>
                  <a:lnTo>
                    <a:pt x="0" y="34386"/>
                  </a:lnTo>
                  <a:lnTo>
                    <a:pt x="0" y="997891"/>
                  </a:lnTo>
                  <a:lnTo>
                    <a:pt x="3607" y="1011278"/>
                  </a:lnTo>
                  <a:lnTo>
                    <a:pt x="13443" y="1022218"/>
                  </a:lnTo>
                  <a:lnTo>
                    <a:pt x="28025" y="1029599"/>
                  </a:lnTo>
                  <a:lnTo>
                    <a:pt x="45871" y="1032306"/>
                  </a:lnTo>
                  <a:lnTo>
                    <a:pt x="1330524" y="1032306"/>
                  </a:lnTo>
                  <a:lnTo>
                    <a:pt x="1348354" y="1029599"/>
                  </a:lnTo>
                  <a:lnTo>
                    <a:pt x="1362943" y="1022218"/>
                  </a:lnTo>
                  <a:lnTo>
                    <a:pt x="1372794" y="1011278"/>
                  </a:lnTo>
                  <a:lnTo>
                    <a:pt x="1376410" y="997891"/>
                  </a:lnTo>
                  <a:lnTo>
                    <a:pt x="1376410" y="34386"/>
                  </a:lnTo>
                  <a:lnTo>
                    <a:pt x="1372794" y="21003"/>
                  </a:lnTo>
                  <a:lnTo>
                    <a:pt x="1362943" y="10073"/>
                  </a:lnTo>
                  <a:lnTo>
                    <a:pt x="1348354" y="2702"/>
                  </a:lnTo>
                  <a:lnTo>
                    <a:pt x="13305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686401" y="4315021"/>
              <a:ext cx="1147511" cy="1049902"/>
            </a:xfrm>
            <a:prstGeom prst="rect">
              <a:avLst/>
            </a:prstGeom>
          </p:spPr>
        </p:pic>
        <p:sp>
          <p:nvSpPr>
            <p:cNvPr id="13" name="object 13"/>
            <p:cNvSpPr/>
            <p:nvPr/>
          </p:nvSpPr>
          <p:spPr>
            <a:xfrm>
              <a:off x="13493092" y="4302975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80" h="1080135">
                  <a:moveTo>
                    <a:pt x="1324799" y="0"/>
                  </a:moveTo>
                  <a:lnTo>
                    <a:pt x="115199" y="0"/>
                  </a:lnTo>
                  <a:lnTo>
                    <a:pt x="70363" y="6790"/>
                  </a:lnTo>
                  <a:lnTo>
                    <a:pt x="33745" y="25307"/>
                  </a:lnTo>
                  <a:lnTo>
                    <a:pt x="9054" y="52765"/>
                  </a:lnTo>
                  <a:lnTo>
                    <a:pt x="0" y="86381"/>
                  </a:lnTo>
                  <a:lnTo>
                    <a:pt x="0" y="993614"/>
                  </a:lnTo>
                  <a:lnTo>
                    <a:pt x="9054" y="1027243"/>
                  </a:lnTo>
                  <a:lnTo>
                    <a:pt x="33745" y="1054699"/>
                  </a:lnTo>
                  <a:lnTo>
                    <a:pt x="70363" y="1073209"/>
                  </a:lnTo>
                  <a:lnTo>
                    <a:pt x="115199" y="1079996"/>
                  </a:lnTo>
                  <a:lnTo>
                    <a:pt x="1324799" y="1079996"/>
                  </a:lnTo>
                  <a:lnTo>
                    <a:pt x="1369625" y="1073209"/>
                  </a:lnTo>
                  <a:lnTo>
                    <a:pt x="1406244" y="1054699"/>
                  </a:lnTo>
                  <a:lnTo>
                    <a:pt x="1430941" y="1027243"/>
                  </a:lnTo>
                  <a:lnTo>
                    <a:pt x="1431275" y="1026003"/>
                  </a:lnTo>
                  <a:lnTo>
                    <a:pt x="115199" y="1026003"/>
                  </a:lnTo>
                  <a:lnTo>
                    <a:pt x="98394" y="1023454"/>
                  </a:lnTo>
                  <a:lnTo>
                    <a:pt x="84664" y="1016506"/>
                  </a:lnTo>
                  <a:lnTo>
                    <a:pt x="75403" y="1006209"/>
                  </a:lnTo>
                  <a:lnTo>
                    <a:pt x="72006" y="993614"/>
                  </a:lnTo>
                  <a:lnTo>
                    <a:pt x="72006" y="86381"/>
                  </a:lnTo>
                  <a:lnTo>
                    <a:pt x="75403" y="73794"/>
                  </a:lnTo>
                  <a:lnTo>
                    <a:pt x="84664" y="63501"/>
                  </a:lnTo>
                  <a:lnTo>
                    <a:pt x="98394" y="56553"/>
                  </a:lnTo>
                  <a:lnTo>
                    <a:pt x="115199" y="54004"/>
                  </a:lnTo>
                  <a:lnTo>
                    <a:pt x="1431275" y="54004"/>
                  </a:lnTo>
                  <a:lnTo>
                    <a:pt x="1430941" y="52765"/>
                  </a:lnTo>
                  <a:lnTo>
                    <a:pt x="1406244" y="25307"/>
                  </a:lnTo>
                  <a:lnTo>
                    <a:pt x="1369625" y="6790"/>
                  </a:lnTo>
                  <a:lnTo>
                    <a:pt x="1324799" y="0"/>
                  </a:lnTo>
                  <a:close/>
                </a:path>
                <a:path w="1440180" h="1080135">
                  <a:moveTo>
                    <a:pt x="1431275" y="54004"/>
                  </a:moveTo>
                  <a:lnTo>
                    <a:pt x="1324799" y="54004"/>
                  </a:lnTo>
                  <a:lnTo>
                    <a:pt x="1341596" y="56553"/>
                  </a:lnTo>
                  <a:lnTo>
                    <a:pt x="1355333" y="63501"/>
                  </a:lnTo>
                  <a:lnTo>
                    <a:pt x="1364604" y="73794"/>
                  </a:lnTo>
                  <a:lnTo>
                    <a:pt x="1368007" y="86381"/>
                  </a:lnTo>
                  <a:lnTo>
                    <a:pt x="1368007" y="993614"/>
                  </a:lnTo>
                  <a:lnTo>
                    <a:pt x="1364604" y="1006209"/>
                  </a:lnTo>
                  <a:lnTo>
                    <a:pt x="1355333" y="1016506"/>
                  </a:lnTo>
                  <a:lnTo>
                    <a:pt x="1341596" y="1023454"/>
                  </a:lnTo>
                  <a:lnTo>
                    <a:pt x="1324799" y="1026003"/>
                  </a:lnTo>
                  <a:lnTo>
                    <a:pt x="1431275" y="1026003"/>
                  </a:lnTo>
                  <a:lnTo>
                    <a:pt x="1439999" y="993614"/>
                  </a:lnTo>
                  <a:lnTo>
                    <a:pt x="1439999" y="86381"/>
                  </a:lnTo>
                  <a:lnTo>
                    <a:pt x="1431275" y="54004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4" name="object 14"/>
            <p:cNvSpPr/>
            <p:nvPr/>
          </p:nvSpPr>
          <p:spPr>
            <a:xfrm>
              <a:off x="11910552" y="5582681"/>
              <a:ext cx="1376680" cy="1032510"/>
            </a:xfrm>
            <a:custGeom>
              <a:avLst/>
              <a:gdLst/>
              <a:ahLst/>
              <a:cxnLst/>
              <a:rect l="l" t="t" r="r" b="b"/>
              <a:pathLst>
                <a:path w="1376680" h="1032509">
                  <a:moveTo>
                    <a:pt x="1330520" y="0"/>
                  </a:moveTo>
                  <a:lnTo>
                    <a:pt x="45868" y="0"/>
                  </a:lnTo>
                  <a:lnTo>
                    <a:pt x="28022" y="2703"/>
                  </a:lnTo>
                  <a:lnTo>
                    <a:pt x="13442" y="10075"/>
                  </a:lnTo>
                  <a:lnTo>
                    <a:pt x="3607" y="21006"/>
                  </a:lnTo>
                  <a:lnTo>
                    <a:pt x="0" y="34390"/>
                  </a:lnTo>
                  <a:lnTo>
                    <a:pt x="0" y="997894"/>
                  </a:lnTo>
                  <a:lnTo>
                    <a:pt x="3607" y="1011282"/>
                  </a:lnTo>
                  <a:lnTo>
                    <a:pt x="13442" y="1022224"/>
                  </a:lnTo>
                  <a:lnTo>
                    <a:pt x="28022" y="1029606"/>
                  </a:lnTo>
                  <a:lnTo>
                    <a:pt x="45868" y="1032314"/>
                  </a:lnTo>
                  <a:lnTo>
                    <a:pt x="1330520" y="1032314"/>
                  </a:lnTo>
                  <a:lnTo>
                    <a:pt x="1348350" y="1029606"/>
                  </a:lnTo>
                  <a:lnTo>
                    <a:pt x="1362939" y="1022224"/>
                  </a:lnTo>
                  <a:lnTo>
                    <a:pt x="1372790" y="1011282"/>
                  </a:lnTo>
                  <a:lnTo>
                    <a:pt x="1376406" y="997894"/>
                  </a:lnTo>
                  <a:lnTo>
                    <a:pt x="1376406" y="34390"/>
                  </a:lnTo>
                  <a:lnTo>
                    <a:pt x="1372790" y="21006"/>
                  </a:lnTo>
                  <a:lnTo>
                    <a:pt x="1362939" y="10075"/>
                  </a:lnTo>
                  <a:lnTo>
                    <a:pt x="1348350" y="2703"/>
                  </a:lnTo>
                  <a:lnTo>
                    <a:pt x="1330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5" name="object 15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2000985" y="5592344"/>
              <a:ext cx="1215417" cy="102264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1878807" y="5559592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80" h="1080134">
                  <a:moveTo>
                    <a:pt x="1324800" y="0"/>
                  </a:moveTo>
                  <a:lnTo>
                    <a:pt x="115200" y="0"/>
                  </a:lnTo>
                  <a:lnTo>
                    <a:pt x="70364" y="6790"/>
                  </a:lnTo>
                  <a:lnTo>
                    <a:pt x="33745" y="25307"/>
                  </a:lnTo>
                  <a:lnTo>
                    <a:pt x="9054" y="52765"/>
                  </a:lnTo>
                  <a:lnTo>
                    <a:pt x="0" y="86381"/>
                  </a:lnTo>
                  <a:lnTo>
                    <a:pt x="0" y="993613"/>
                  </a:lnTo>
                  <a:lnTo>
                    <a:pt x="9054" y="1027242"/>
                  </a:lnTo>
                  <a:lnTo>
                    <a:pt x="33745" y="1054700"/>
                  </a:lnTo>
                  <a:lnTo>
                    <a:pt x="70364" y="1073211"/>
                  </a:lnTo>
                  <a:lnTo>
                    <a:pt x="115200" y="1079999"/>
                  </a:lnTo>
                  <a:lnTo>
                    <a:pt x="1324800" y="1079999"/>
                  </a:lnTo>
                  <a:lnTo>
                    <a:pt x="1369626" y="1073211"/>
                  </a:lnTo>
                  <a:lnTo>
                    <a:pt x="1406245" y="1054700"/>
                  </a:lnTo>
                  <a:lnTo>
                    <a:pt x="1430942" y="1027242"/>
                  </a:lnTo>
                  <a:lnTo>
                    <a:pt x="1431276" y="1026002"/>
                  </a:lnTo>
                  <a:lnTo>
                    <a:pt x="115200" y="1026002"/>
                  </a:lnTo>
                  <a:lnTo>
                    <a:pt x="98396" y="1023453"/>
                  </a:lnTo>
                  <a:lnTo>
                    <a:pt x="84665" y="1016505"/>
                  </a:lnTo>
                  <a:lnTo>
                    <a:pt x="75404" y="1006209"/>
                  </a:lnTo>
                  <a:lnTo>
                    <a:pt x="72007" y="993613"/>
                  </a:lnTo>
                  <a:lnTo>
                    <a:pt x="72007" y="86381"/>
                  </a:lnTo>
                  <a:lnTo>
                    <a:pt x="75404" y="73795"/>
                  </a:lnTo>
                  <a:lnTo>
                    <a:pt x="84665" y="63503"/>
                  </a:lnTo>
                  <a:lnTo>
                    <a:pt x="98396" y="56556"/>
                  </a:lnTo>
                  <a:lnTo>
                    <a:pt x="115200" y="54006"/>
                  </a:lnTo>
                  <a:lnTo>
                    <a:pt x="1431277" y="54006"/>
                  </a:lnTo>
                  <a:lnTo>
                    <a:pt x="1430942" y="52765"/>
                  </a:lnTo>
                  <a:lnTo>
                    <a:pt x="1406245" y="25307"/>
                  </a:lnTo>
                  <a:lnTo>
                    <a:pt x="1369626" y="6790"/>
                  </a:lnTo>
                  <a:lnTo>
                    <a:pt x="1324800" y="0"/>
                  </a:lnTo>
                  <a:close/>
                </a:path>
                <a:path w="1440180" h="1080134">
                  <a:moveTo>
                    <a:pt x="1431277" y="54006"/>
                  </a:moveTo>
                  <a:lnTo>
                    <a:pt x="1324800" y="54006"/>
                  </a:lnTo>
                  <a:lnTo>
                    <a:pt x="1341597" y="56556"/>
                  </a:lnTo>
                  <a:lnTo>
                    <a:pt x="1355333" y="63503"/>
                  </a:lnTo>
                  <a:lnTo>
                    <a:pt x="1364604" y="73795"/>
                  </a:lnTo>
                  <a:lnTo>
                    <a:pt x="1368007" y="86381"/>
                  </a:lnTo>
                  <a:lnTo>
                    <a:pt x="1368007" y="993613"/>
                  </a:lnTo>
                  <a:lnTo>
                    <a:pt x="1364604" y="1006209"/>
                  </a:lnTo>
                  <a:lnTo>
                    <a:pt x="1355333" y="1016505"/>
                  </a:lnTo>
                  <a:lnTo>
                    <a:pt x="1341597" y="1023453"/>
                  </a:lnTo>
                  <a:lnTo>
                    <a:pt x="1324800" y="1026002"/>
                  </a:lnTo>
                  <a:lnTo>
                    <a:pt x="1431276" y="1026002"/>
                  </a:lnTo>
                  <a:lnTo>
                    <a:pt x="1440000" y="993613"/>
                  </a:lnTo>
                  <a:lnTo>
                    <a:pt x="1440000" y="86381"/>
                  </a:lnTo>
                  <a:lnTo>
                    <a:pt x="1431277" y="54006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7" name="object 17"/>
            <p:cNvSpPr/>
            <p:nvPr/>
          </p:nvSpPr>
          <p:spPr>
            <a:xfrm>
              <a:off x="13525758" y="3066033"/>
              <a:ext cx="1376680" cy="1032510"/>
            </a:xfrm>
            <a:custGeom>
              <a:avLst/>
              <a:gdLst/>
              <a:ahLst/>
              <a:cxnLst/>
              <a:rect l="l" t="t" r="r" b="b"/>
              <a:pathLst>
                <a:path w="1376680" h="1032510">
                  <a:moveTo>
                    <a:pt x="1330520" y="0"/>
                  </a:moveTo>
                  <a:lnTo>
                    <a:pt x="45871" y="0"/>
                  </a:lnTo>
                  <a:lnTo>
                    <a:pt x="28024" y="2703"/>
                  </a:lnTo>
                  <a:lnTo>
                    <a:pt x="13442" y="10073"/>
                  </a:lnTo>
                  <a:lnTo>
                    <a:pt x="3607" y="21004"/>
                  </a:lnTo>
                  <a:lnTo>
                    <a:pt x="0" y="34387"/>
                  </a:lnTo>
                  <a:lnTo>
                    <a:pt x="0" y="997894"/>
                  </a:lnTo>
                  <a:lnTo>
                    <a:pt x="3607" y="1011280"/>
                  </a:lnTo>
                  <a:lnTo>
                    <a:pt x="13442" y="1022221"/>
                  </a:lnTo>
                  <a:lnTo>
                    <a:pt x="28024" y="1029602"/>
                  </a:lnTo>
                  <a:lnTo>
                    <a:pt x="45871" y="1032310"/>
                  </a:lnTo>
                  <a:lnTo>
                    <a:pt x="1330520" y="1032310"/>
                  </a:lnTo>
                  <a:lnTo>
                    <a:pt x="1348352" y="1029602"/>
                  </a:lnTo>
                  <a:lnTo>
                    <a:pt x="1362941" y="1022221"/>
                  </a:lnTo>
                  <a:lnTo>
                    <a:pt x="1372793" y="1011280"/>
                  </a:lnTo>
                  <a:lnTo>
                    <a:pt x="1376409" y="997894"/>
                  </a:lnTo>
                  <a:lnTo>
                    <a:pt x="1376409" y="34387"/>
                  </a:lnTo>
                  <a:lnTo>
                    <a:pt x="1372793" y="21004"/>
                  </a:lnTo>
                  <a:lnTo>
                    <a:pt x="1362941" y="10073"/>
                  </a:lnTo>
                  <a:lnTo>
                    <a:pt x="1348352" y="2703"/>
                  </a:lnTo>
                  <a:lnTo>
                    <a:pt x="1330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8" name="object 18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13512410" y="3075793"/>
              <a:ext cx="1385807" cy="940280"/>
            </a:xfrm>
            <a:prstGeom prst="rect">
              <a:avLst/>
            </a:prstGeom>
          </p:spPr>
        </p:pic>
        <p:sp>
          <p:nvSpPr>
            <p:cNvPr id="19" name="object 19"/>
            <p:cNvSpPr/>
            <p:nvPr/>
          </p:nvSpPr>
          <p:spPr>
            <a:xfrm>
              <a:off x="13490729" y="3039855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80" h="1080135">
                  <a:moveTo>
                    <a:pt x="1324800" y="0"/>
                  </a:moveTo>
                  <a:lnTo>
                    <a:pt x="115200" y="0"/>
                  </a:lnTo>
                  <a:lnTo>
                    <a:pt x="70364" y="6790"/>
                  </a:lnTo>
                  <a:lnTo>
                    <a:pt x="33745" y="25307"/>
                  </a:lnTo>
                  <a:lnTo>
                    <a:pt x="9054" y="52765"/>
                  </a:lnTo>
                  <a:lnTo>
                    <a:pt x="0" y="86381"/>
                  </a:lnTo>
                  <a:lnTo>
                    <a:pt x="0" y="993613"/>
                  </a:lnTo>
                  <a:lnTo>
                    <a:pt x="9054" y="1027242"/>
                  </a:lnTo>
                  <a:lnTo>
                    <a:pt x="33745" y="1054700"/>
                  </a:lnTo>
                  <a:lnTo>
                    <a:pt x="70364" y="1073211"/>
                  </a:lnTo>
                  <a:lnTo>
                    <a:pt x="115200" y="1079999"/>
                  </a:lnTo>
                  <a:lnTo>
                    <a:pt x="1324800" y="1079999"/>
                  </a:lnTo>
                  <a:lnTo>
                    <a:pt x="1369625" y="1073211"/>
                  </a:lnTo>
                  <a:lnTo>
                    <a:pt x="1406244" y="1054700"/>
                  </a:lnTo>
                  <a:lnTo>
                    <a:pt x="1430941" y="1027242"/>
                  </a:lnTo>
                  <a:lnTo>
                    <a:pt x="1431275" y="1026002"/>
                  </a:lnTo>
                  <a:lnTo>
                    <a:pt x="115200" y="1026002"/>
                  </a:lnTo>
                  <a:lnTo>
                    <a:pt x="98396" y="1023453"/>
                  </a:lnTo>
                  <a:lnTo>
                    <a:pt x="84665" y="1016505"/>
                  </a:lnTo>
                  <a:lnTo>
                    <a:pt x="75404" y="1006209"/>
                  </a:lnTo>
                  <a:lnTo>
                    <a:pt x="72007" y="993613"/>
                  </a:lnTo>
                  <a:lnTo>
                    <a:pt x="72007" y="86381"/>
                  </a:lnTo>
                  <a:lnTo>
                    <a:pt x="75404" y="73795"/>
                  </a:lnTo>
                  <a:lnTo>
                    <a:pt x="84665" y="63503"/>
                  </a:lnTo>
                  <a:lnTo>
                    <a:pt x="98396" y="56556"/>
                  </a:lnTo>
                  <a:lnTo>
                    <a:pt x="115200" y="54006"/>
                  </a:lnTo>
                  <a:lnTo>
                    <a:pt x="1431276" y="54006"/>
                  </a:lnTo>
                  <a:lnTo>
                    <a:pt x="1430941" y="52765"/>
                  </a:lnTo>
                  <a:lnTo>
                    <a:pt x="1406244" y="25307"/>
                  </a:lnTo>
                  <a:lnTo>
                    <a:pt x="1369625" y="6790"/>
                  </a:lnTo>
                  <a:lnTo>
                    <a:pt x="1324800" y="0"/>
                  </a:lnTo>
                  <a:close/>
                </a:path>
                <a:path w="1440180" h="1080135">
                  <a:moveTo>
                    <a:pt x="1431276" y="54006"/>
                  </a:moveTo>
                  <a:lnTo>
                    <a:pt x="1324800" y="54006"/>
                  </a:lnTo>
                  <a:lnTo>
                    <a:pt x="1341597" y="56556"/>
                  </a:lnTo>
                  <a:lnTo>
                    <a:pt x="1355333" y="63503"/>
                  </a:lnTo>
                  <a:lnTo>
                    <a:pt x="1364604" y="73795"/>
                  </a:lnTo>
                  <a:lnTo>
                    <a:pt x="1368007" y="86381"/>
                  </a:lnTo>
                  <a:lnTo>
                    <a:pt x="1368007" y="993613"/>
                  </a:lnTo>
                  <a:lnTo>
                    <a:pt x="1364604" y="1006209"/>
                  </a:lnTo>
                  <a:lnTo>
                    <a:pt x="1355333" y="1016505"/>
                  </a:lnTo>
                  <a:lnTo>
                    <a:pt x="1341597" y="1023453"/>
                  </a:lnTo>
                  <a:lnTo>
                    <a:pt x="1324800" y="1026002"/>
                  </a:lnTo>
                  <a:lnTo>
                    <a:pt x="1431275" y="1026002"/>
                  </a:lnTo>
                  <a:lnTo>
                    <a:pt x="1439999" y="993613"/>
                  </a:lnTo>
                  <a:lnTo>
                    <a:pt x="1439999" y="86381"/>
                  </a:lnTo>
                  <a:lnTo>
                    <a:pt x="1431276" y="54006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11909722" y="4329418"/>
              <a:ext cx="1376680" cy="1032510"/>
            </a:xfrm>
            <a:custGeom>
              <a:avLst/>
              <a:gdLst/>
              <a:ahLst/>
              <a:cxnLst/>
              <a:rect l="l" t="t" r="r" b="b"/>
              <a:pathLst>
                <a:path w="1376680" h="1032510">
                  <a:moveTo>
                    <a:pt x="1330523" y="0"/>
                  </a:moveTo>
                  <a:lnTo>
                    <a:pt x="45871" y="0"/>
                  </a:lnTo>
                  <a:lnTo>
                    <a:pt x="28025" y="2702"/>
                  </a:lnTo>
                  <a:lnTo>
                    <a:pt x="13443" y="10073"/>
                  </a:lnTo>
                  <a:lnTo>
                    <a:pt x="3607" y="21003"/>
                  </a:lnTo>
                  <a:lnTo>
                    <a:pt x="0" y="34386"/>
                  </a:lnTo>
                  <a:lnTo>
                    <a:pt x="0" y="997891"/>
                  </a:lnTo>
                  <a:lnTo>
                    <a:pt x="3607" y="1011279"/>
                  </a:lnTo>
                  <a:lnTo>
                    <a:pt x="13443" y="1022220"/>
                  </a:lnTo>
                  <a:lnTo>
                    <a:pt x="28025" y="1029602"/>
                  </a:lnTo>
                  <a:lnTo>
                    <a:pt x="45871" y="1032310"/>
                  </a:lnTo>
                  <a:lnTo>
                    <a:pt x="1330523" y="1032310"/>
                  </a:lnTo>
                  <a:lnTo>
                    <a:pt x="1348353" y="1029602"/>
                  </a:lnTo>
                  <a:lnTo>
                    <a:pt x="1362942" y="1022220"/>
                  </a:lnTo>
                  <a:lnTo>
                    <a:pt x="1372793" y="1011279"/>
                  </a:lnTo>
                  <a:lnTo>
                    <a:pt x="1376409" y="997891"/>
                  </a:lnTo>
                  <a:lnTo>
                    <a:pt x="1376409" y="34386"/>
                  </a:lnTo>
                  <a:lnTo>
                    <a:pt x="1372793" y="21003"/>
                  </a:lnTo>
                  <a:lnTo>
                    <a:pt x="1362942" y="10073"/>
                  </a:lnTo>
                  <a:lnTo>
                    <a:pt x="1348353" y="2702"/>
                  </a:lnTo>
                  <a:lnTo>
                    <a:pt x="13305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1" name="object 21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1908695" y="4510789"/>
              <a:ext cx="1384494" cy="613285"/>
            </a:xfrm>
            <a:prstGeom prst="rect">
              <a:avLst/>
            </a:prstGeom>
          </p:spPr>
        </p:pic>
        <p:sp>
          <p:nvSpPr>
            <p:cNvPr id="22" name="object 22"/>
            <p:cNvSpPr/>
            <p:nvPr/>
          </p:nvSpPr>
          <p:spPr>
            <a:xfrm>
              <a:off x="11876670" y="4304203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80" h="1080135">
                  <a:moveTo>
                    <a:pt x="1324799" y="0"/>
                  </a:moveTo>
                  <a:lnTo>
                    <a:pt x="115199" y="0"/>
                  </a:lnTo>
                  <a:lnTo>
                    <a:pt x="70363" y="6790"/>
                  </a:lnTo>
                  <a:lnTo>
                    <a:pt x="33745" y="25307"/>
                  </a:lnTo>
                  <a:lnTo>
                    <a:pt x="9054" y="52765"/>
                  </a:lnTo>
                  <a:lnTo>
                    <a:pt x="0" y="86381"/>
                  </a:lnTo>
                  <a:lnTo>
                    <a:pt x="0" y="993613"/>
                  </a:lnTo>
                  <a:lnTo>
                    <a:pt x="9054" y="1027242"/>
                  </a:lnTo>
                  <a:lnTo>
                    <a:pt x="33745" y="1054701"/>
                  </a:lnTo>
                  <a:lnTo>
                    <a:pt x="70363" y="1073211"/>
                  </a:lnTo>
                  <a:lnTo>
                    <a:pt x="115199" y="1079999"/>
                  </a:lnTo>
                  <a:lnTo>
                    <a:pt x="1324799" y="1079999"/>
                  </a:lnTo>
                  <a:lnTo>
                    <a:pt x="1369625" y="1073211"/>
                  </a:lnTo>
                  <a:lnTo>
                    <a:pt x="1406244" y="1054701"/>
                  </a:lnTo>
                  <a:lnTo>
                    <a:pt x="1430941" y="1027242"/>
                  </a:lnTo>
                  <a:lnTo>
                    <a:pt x="1431275" y="1026003"/>
                  </a:lnTo>
                  <a:lnTo>
                    <a:pt x="115199" y="1026003"/>
                  </a:lnTo>
                  <a:lnTo>
                    <a:pt x="98394" y="1023454"/>
                  </a:lnTo>
                  <a:lnTo>
                    <a:pt x="84664" y="1016506"/>
                  </a:lnTo>
                  <a:lnTo>
                    <a:pt x="75403" y="1006209"/>
                  </a:lnTo>
                  <a:lnTo>
                    <a:pt x="72006" y="993613"/>
                  </a:lnTo>
                  <a:lnTo>
                    <a:pt x="72006" y="86381"/>
                  </a:lnTo>
                  <a:lnTo>
                    <a:pt x="75403" y="73796"/>
                  </a:lnTo>
                  <a:lnTo>
                    <a:pt x="84664" y="63503"/>
                  </a:lnTo>
                  <a:lnTo>
                    <a:pt x="98394" y="56556"/>
                  </a:lnTo>
                  <a:lnTo>
                    <a:pt x="115199" y="54006"/>
                  </a:lnTo>
                  <a:lnTo>
                    <a:pt x="1431275" y="54006"/>
                  </a:lnTo>
                  <a:lnTo>
                    <a:pt x="1430941" y="52765"/>
                  </a:lnTo>
                  <a:lnTo>
                    <a:pt x="1406244" y="25307"/>
                  </a:lnTo>
                  <a:lnTo>
                    <a:pt x="1369625" y="6790"/>
                  </a:lnTo>
                  <a:lnTo>
                    <a:pt x="1324799" y="0"/>
                  </a:lnTo>
                  <a:close/>
                </a:path>
                <a:path w="1440180" h="1080135">
                  <a:moveTo>
                    <a:pt x="1431275" y="54006"/>
                  </a:moveTo>
                  <a:lnTo>
                    <a:pt x="1324799" y="54006"/>
                  </a:lnTo>
                  <a:lnTo>
                    <a:pt x="1341596" y="56556"/>
                  </a:lnTo>
                  <a:lnTo>
                    <a:pt x="1355333" y="63503"/>
                  </a:lnTo>
                  <a:lnTo>
                    <a:pt x="1364604" y="73796"/>
                  </a:lnTo>
                  <a:lnTo>
                    <a:pt x="1368007" y="86381"/>
                  </a:lnTo>
                  <a:lnTo>
                    <a:pt x="1368007" y="993613"/>
                  </a:lnTo>
                  <a:lnTo>
                    <a:pt x="1364604" y="1006209"/>
                  </a:lnTo>
                  <a:lnTo>
                    <a:pt x="1355333" y="1016506"/>
                  </a:lnTo>
                  <a:lnTo>
                    <a:pt x="1341596" y="1023454"/>
                  </a:lnTo>
                  <a:lnTo>
                    <a:pt x="1324799" y="1026003"/>
                  </a:lnTo>
                  <a:lnTo>
                    <a:pt x="1431275" y="1026003"/>
                  </a:lnTo>
                  <a:lnTo>
                    <a:pt x="1439999" y="993613"/>
                  </a:lnTo>
                  <a:lnTo>
                    <a:pt x="1439999" y="86381"/>
                  </a:lnTo>
                  <a:lnTo>
                    <a:pt x="1431275" y="54006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10286867" y="6848211"/>
              <a:ext cx="1376680" cy="1032510"/>
            </a:xfrm>
            <a:custGeom>
              <a:avLst/>
              <a:gdLst/>
              <a:ahLst/>
              <a:cxnLst/>
              <a:rect l="l" t="t" r="r" b="b"/>
              <a:pathLst>
                <a:path w="1376679" h="1032509">
                  <a:moveTo>
                    <a:pt x="1330520" y="0"/>
                  </a:moveTo>
                  <a:lnTo>
                    <a:pt x="45867" y="0"/>
                  </a:lnTo>
                  <a:lnTo>
                    <a:pt x="28022" y="2703"/>
                  </a:lnTo>
                  <a:lnTo>
                    <a:pt x="13441" y="10075"/>
                  </a:lnTo>
                  <a:lnTo>
                    <a:pt x="3607" y="21006"/>
                  </a:lnTo>
                  <a:lnTo>
                    <a:pt x="0" y="34390"/>
                  </a:lnTo>
                  <a:lnTo>
                    <a:pt x="0" y="997894"/>
                  </a:lnTo>
                  <a:lnTo>
                    <a:pt x="3607" y="1011282"/>
                  </a:lnTo>
                  <a:lnTo>
                    <a:pt x="13441" y="1022224"/>
                  </a:lnTo>
                  <a:lnTo>
                    <a:pt x="28022" y="1029606"/>
                  </a:lnTo>
                  <a:lnTo>
                    <a:pt x="45867" y="1032314"/>
                  </a:lnTo>
                  <a:lnTo>
                    <a:pt x="1330520" y="1032314"/>
                  </a:lnTo>
                  <a:lnTo>
                    <a:pt x="1348350" y="1029606"/>
                  </a:lnTo>
                  <a:lnTo>
                    <a:pt x="1362938" y="1022224"/>
                  </a:lnTo>
                  <a:lnTo>
                    <a:pt x="1372789" y="1011282"/>
                  </a:lnTo>
                  <a:lnTo>
                    <a:pt x="1376405" y="997894"/>
                  </a:lnTo>
                  <a:lnTo>
                    <a:pt x="1376405" y="34390"/>
                  </a:lnTo>
                  <a:lnTo>
                    <a:pt x="1372789" y="21006"/>
                  </a:lnTo>
                  <a:lnTo>
                    <a:pt x="1362938" y="10075"/>
                  </a:lnTo>
                  <a:lnTo>
                    <a:pt x="1348350" y="2703"/>
                  </a:lnTo>
                  <a:lnTo>
                    <a:pt x="1330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438732" y="6851419"/>
              <a:ext cx="1129466" cy="983947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10256346" y="6820909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79" h="1080134">
                  <a:moveTo>
                    <a:pt x="1324800" y="0"/>
                  </a:moveTo>
                  <a:lnTo>
                    <a:pt x="115200" y="0"/>
                  </a:lnTo>
                  <a:lnTo>
                    <a:pt x="70363" y="6790"/>
                  </a:lnTo>
                  <a:lnTo>
                    <a:pt x="33745" y="25307"/>
                  </a:lnTo>
                  <a:lnTo>
                    <a:pt x="9054" y="52765"/>
                  </a:lnTo>
                  <a:lnTo>
                    <a:pt x="0" y="86381"/>
                  </a:lnTo>
                  <a:lnTo>
                    <a:pt x="0" y="993614"/>
                  </a:lnTo>
                  <a:lnTo>
                    <a:pt x="9054" y="1027243"/>
                  </a:lnTo>
                  <a:lnTo>
                    <a:pt x="33745" y="1054701"/>
                  </a:lnTo>
                  <a:lnTo>
                    <a:pt x="70363" y="1073212"/>
                  </a:lnTo>
                  <a:lnTo>
                    <a:pt x="115200" y="1080000"/>
                  </a:lnTo>
                  <a:lnTo>
                    <a:pt x="1324800" y="1080000"/>
                  </a:lnTo>
                  <a:lnTo>
                    <a:pt x="1369625" y="1073212"/>
                  </a:lnTo>
                  <a:lnTo>
                    <a:pt x="1406244" y="1054701"/>
                  </a:lnTo>
                  <a:lnTo>
                    <a:pt x="1430941" y="1027243"/>
                  </a:lnTo>
                  <a:lnTo>
                    <a:pt x="1431275" y="1026003"/>
                  </a:lnTo>
                  <a:lnTo>
                    <a:pt x="115200" y="1026003"/>
                  </a:lnTo>
                  <a:lnTo>
                    <a:pt x="98395" y="1023454"/>
                  </a:lnTo>
                  <a:lnTo>
                    <a:pt x="84665" y="1016506"/>
                  </a:lnTo>
                  <a:lnTo>
                    <a:pt x="75404" y="1006209"/>
                  </a:lnTo>
                  <a:lnTo>
                    <a:pt x="72007" y="993614"/>
                  </a:lnTo>
                  <a:lnTo>
                    <a:pt x="72007" y="86381"/>
                  </a:lnTo>
                  <a:lnTo>
                    <a:pt x="75404" y="73796"/>
                  </a:lnTo>
                  <a:lnTo>
                    <a:pt x="84665" y="63503"/>
                  </a:lnTo>
                  <a:lnTo>
                    <a:pt x="98395" y="56556"/>
                  </a:lnTo>
                  <a:lnTo>
                    <a:pt x="115200" y="54006"/>
                  </a:lnTo>
                  <a:lnTo>
                    <a:pt x="1431275" y="54006"/>
                  </a:lnTo>
                  <a:lnTo>
                    <a:pt x="1430941" y="52765"/>
                  </a:lnTo>
                  <a:lnTo>
                    <a:pt x="1406244" y="25307"/>
                  </a:lnTo>
                  <a:lnTo>
                    <a:pt x="1369625" y="6790"/>
                  </a:lnTo>
                  <a:lnTo>
                    <a:pt x="1324800" y="0"/>
                  </a:lnTo>
                  <a:close/>
                </a:path>
                <a:path w="1440179" h="1080134">
                  <a:moveTo>
                    <a:pt x="1431275" y="54006"/>
                  </a:moveTo>
                  <a:lnTo>
                    <a:pt x="1324800" y="54006"/>
                  </a:lnTo>
                  <a:lnTo>
                    <a:pt x="1341597" y="56556"/>
                  </a:lnTo>
                  <a:lnTo>
                    <a:pt x="1355333" y="63503"/>
                  </a:lnTo>
                  <a:lnTo>
                    <a:pt x="1364604" y="73796"/>
                  </a:lnTo>
                  <a:lnTo>
                    <a:pt x="1368007" y="86381"/>
                  </a:lnTo>
                  <a:lnTo>
                    <a:pt x="1368007" y="993614"/>
                  </a:lnTo>
                  <a:lnTo>
                    <a:pt x="1364604" y="1006209"/>
                  </a:lnTo>
                  <a:lnTo>
                    <a:pt x="1355333" y="1016506"/>
                  </a:lnTo>
                  <a:lnTo>
                    <a:pt x="1341597" y="1023454"/>
                  </a:lnTo>
                  <a:lnTo>
                    <a:pt x="1324800" y="1026003"/>
                  </a:lnTo>
                  <a:lnTo>
                    <a:pt x="1431275" y="1026003"/>
                  </a:lnTo>
                  <a:lnTo>
                    <a:pt x="1439999" y="993614"/>
                  </a:lnTo>
                  <a:lnTo>
                    <a:pt x="1439999" y="86381"/>
                  </a:lnTo>
                  <a:lnTo>
                    <a:pt x="1431275" y="54006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6" name="object 26"/>
            <p:cNvSpPr/>
            <p:nvPr/>
          </p:nvSpPr>
          <p:spPr>
            <a:xfrm>
              <a:off x="13525625" y="6841926"/>
              <a:ext cx="1376680" cy="1032510"/>
            </a:xfrm>
            <a:custGeom>
              <a:avLst/>
              <a:gdLst/>
              <a:ahLst/>
              <a:cxnLst/>
              <a:rect l="l" t="t" r="r" b="b"/>
              <a:pathLst>
                <a:path w="1376680" h="1032509">
                  <a:moveTo>
                    <a:pt x="1330520" y="0"/>
                  </a:moveTo>
                  <a:lnTo>
                    <a:pt x="45871" y="0"/>
                  </a:lnTo>
                  <a:lnTo>
                    <a:pt x="28024" y="2703"/>
                  </a:lnTo>
                  <a:lnTo>
                    <a:pt x="13442" y="10074"/>
                  </a:lnTo>
                  <a:lnTo>
                    <a:pt x="3607" y="21005"/>
                  </a:lnTo>
                  <a:lnTo>
                    <a:pt x="0" y="34386"/>
                  </a:lnTo>
                  <a:lnTo>
                    <a:pt x="0" y="997894"/>
                  </a:lnTo>
                  <a:lnTo>
                    <a:pt x="3607" y="1011282"/>
                  </a:lnTo>
                  <a:lnTo>
                    <a:pt x="13442" y="1022222"/>
                  </a:lnTo>
                  <a:lnTo>
                    <a:pt x="28024" y="1029603"/>
                  </a:lnTo>
                  <a:lnTo>
                    <a:pt x="45871" y="1032310"/>
                  </a:lnTo>
                  <a:lnTo>
                    <a:pt x="1330520" y="1032310"/>
                  </a:lnTo>
                  <a:lnTo>
                    <a:pt x="1348351" y="1029603"/>
                  </a:lnTo>
                  <a:lnTo>
                    <a:pt x="1362940" y="1022222"/>
                  </a:lnTo>
                  <a:lnTo>
                    <a:pt x="1372792" y="1011282"/>
                  </a:lnTo>
                  <a:lnTo>
                    <a:pt x="1376409" y="997894"/>
                  </a:lnTo>
                  <a:lnTo>
                    <a:pt x="1376409" y="34386"/>
                  </a:lnTo>
                  <a:lnTo>
                    <a:pt x="1372792" y="21005"/>
                  </a:lnTo>
                  <a:lnTo>
                    <a:pt x="1362940" y="10074"/>
                  </a:lnTo>
                  <a:lnTo>
                    <a:pt x="1348351" y="2703"/>
                  </a:lnTo>
                  <a:lnTo>
                    <a:pt x="1330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7" name="object 27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13653180" y="6873300"/>
              <a:ext cx="1130791" cy="1006612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13492455" y="6817932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80" h="1080134">
                  <a:moveTo>
                    <a:pt x="1324799" y="0"/>
                  </a:moveTo>
                  <a:lnTo>
                    <a:pt x="115200" y="0"/>
                  </a:lnTo>
                  <a:lnTo>
                    <a:pt x="70363" y="6790"/>
                  </a:lnTo>
                  <a:lnTo>
                    <a:pt x="33745" y="25307"/>
                  </a:lnTo>
                  <a:lnTo>
                    <a:pt x="9054" y="52765"/>
                  </a:lnTo>
                  <a:lnTo>
                    <a:pt x="0" y="86381"/>
                  </a:lnTo>
                  <a:lnTo>
                    <a:pt x="0" y="993613"/>
                  </a:lnTo>
                  <a:lnTo>
                    <a:pt x="9054" y="1027242"/>
                  </a:lnTo>
                  <a:lnTo>
                    <a:pt x="33745" y="1054701"/>
                  </a:lnTo>
                  <a:lnTo>
                    <a:pt x="70363" y="1073211"/>
                  </a:lnTo>
                  <a:lnTo>
                    <a:pt x="115200" y="1079999"/>
                  </a:lnTo>
                  <a:lnTo>
                    <a:pt x="1324799" y="1079999"/>
                  </a:lnTo>
                  <a:lnTo>
                    <a:pt x="1369625" y="1073211"/>
                  </a:lnTo>
                  <a:lnTo>
                    <a:pt x="1406244" y="1054701"/>
                  </a:lnTo>
                  <a:lnTo>
                    <a:pt x="1430941" y="1027242"/>
                  </a:lnTo>
                  <a:lnTo>
                    <a:pt x="1431275" y="1026003"/>
                  </a:lnTo>
                  <a:lnTo>
                    <a:pt x="115200" y="1026003"/>
                  </a:lnTo>
                  <a:lnTo>
                    <a:pt x="98395" y="1023454"/>
                  </a:lnTo>
                  <a:lnTo>
                    <a:pt x="84664" y="1016506"/>
                  </a:lnTo>
                  <a:lnTo>
                    <a:pt x="75403" y="1006209"/>
                  </a:lnTo>
                  <a:lnTo>
                    <a:pt x="72006" y="993613"/>
                  </a:lnTo>
                  <a:lnTo>
                    <a:pt x="72006" y="86381"/>
                  </a:lnTo>
                  <a:lnTo>
                    <a:pt x="75403" y="73796"/>
                  </a:lnTo>
                  <a:lnTo>
                    <a:pt x="84664" y="63503"/>
                  </a:lnTo>
                  <a:lnTo>
                    <a:pt x="98395" y="56556"/>
                  </a:lnTo>
                  <a:lnTo>
                    <a:pt x="115200" y="54006"/>
                  </a:lnTo>
                  <a:lnTo>
                    <a:pt x="1431275" y="54006"/>
                  </a:lnTo>
                  <a:lnTo>
                    <a:pt x="1430941" y="52765"/>
                  </a:lnTo>
                  <a:lnTo>
                    <a:pt x="1406244" y="25307"/>
                  </a:lnTo>
                  <a:lnTo>
                    <a:pt x="1369625" y="6790"/>
                  </a:lnTo>
                  <a:lnTo>
                    <a:pt x="1324799" y="0"/>
                  </a:lnTo>
                  <a:close/>
                </a:path>
                <a:path w="1440180" h="1080134">
                  <a:moveTo>
                    <a:pt x="1431275" y="54006"/>
                  </a:moveTo>
                  <a:lnTo>
                    <a:pt x="1324799" y="54006"/>
                  </a:lnTo>
                  <a:lnTo>
                    <a:pt x="1341597" y="56556"/>
                  </a:lnTo>
                  <a:lnTo>
                    <a:pt x="1355333" y="63503"/>
                  </a:lnTo>
                  <a:lnTo>
                    <a:pt x="1364604" y="73796"/>
                  </a:lnTo>
                  <a:lnTo>
                    <a:pt x="1368007" y="86381"/>
                  </a:lnTo>
                  <a:lnTo>
                    <a:pt x="1368007" y="993613"/>
                  </a:lnTo>
                  <a:lnTo>
                    <a:pt x="1364604" y="1006209"/>
                  </a:lnTo>
                  <a:lnTo>
                    <a:pt x="1355333" y="1016506"/>
                  </a:lnTo>
                  <a:lnTo>
                    <a:pt x="1341597" y="1023454"/>
                  </a:lnTo>
                  <a:lnTo>
                    <a:pt x="1324799" y="1026003"/>
                  </a:lnTo>
                  <a:lnTo>
                    <a:pt x="1431275" y="1026003"/>
                  </a:lnTo>
                  <a:lnTo>
                    <a:pt x="1439999" y="993613"/>
                  </a:lnTo>
                  <a:lnTo>
                    <a:pt x="1439999" y="86381"/>
                  </a:lnTo>
                  <a:lnTo>
                    <a:pt x="1431275" y="54006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9" name="object 29"/>
            <p:cNvSpPr/>
            <p:nvPr/>
          </p:nvSpPr>
          <p:spPr>
            <a:xfrm>
              <a:off x="13535500" y="5589561"/>
              <a:ext cx="1376680" cy="1032510"/>
            </a:xfrm>
            <a:custGeom>
              <a:avLst/>
              <a:gdLst/>
              <a:ahLst/>
              <a:cxnLst/>
              <a:rect l="l" t="t" r="r" b="b"/>
              <a:pathLst>
                <a:path w="1376680" h="1032509">
                  <a:moveTo>
                    <a:pt x="1330523" y="0"/>
                  </a:moveTo>
                  <a:lnTo>
                    <a:pt x="45871" y="0"/>
                  </a:lnTo>
                  <a:lnTo>
                    <a:pt x="28025" y="2703"/>
                  </a:lnTo>
                  <a:lnTo>
                    <a:pt x="13443" y="10075"/>
                  </a:lnTo>
                  <a:lnTo>
                    <a:pt x="3607" y="21006"/>
                  </a:lnTo>
                  <a:lnTo>
                    <a:pt x="0" y="34390"/>
                  </a:lnTo>
                  <a:lnTo>
                    <a:pt x="0" y="997898"/>
                  </a:lnTo>
                  <a:lnTo>
                    <a:pt x="3607" y="1011286"/>
                  </a:lnTo>
                  <a:lnTo>
                    <a:pt x="13443" y="1022226"/>
                  </a:lnTo>
                  <a:lnTo>
                    <a:pt x="28025" y="1029606"/>
                  </a:lnTo>
                  <a:lnTo>
                    <a:pt x="45871" y="1032314"/>
                  </a:lnTo>
                  <a:lnTo>
                    <a:pt x="1330523" y="1032314"/>
                  </a:lnTo>
                  <a:lnTo>
                    <a:pt x="1348353" y="1029606"/>
                  </a:lnTo>
                  <a:lnTo>
                    <a:pt x="1362942" y="1022226"/>
                  </a:lnTo>
                  <a:lnTo>
                    <a:pt x="1372793" y="1011286"/>
                  </a:lnTo>
                  <a:lnTo>
                    <a:pt x="1376409" y="997898"/>
                  </a:lnTo>
                  <a:lnTo>
                    <a:pt x="1376409" y="34390"/>
                  </a:lnTo>
                  <a:lnTo>
                    <a:pt x="1372793" y="21006"/>
                  </a:lnTo>
                  <a:lnTo>
                    <a:pt x="1362942" y="10075"/>
                  </a:lnTo>
                  <a:lnTo>
                    <a:pt x="1348353" y="2703"/>
                  </a:lnTo>
                  <a:lnTo>
                    <a:pt x="13305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0" name="object 30"/>
            <p:cNvSpPr/>
            <p:nvPr/>
          </p:nvSpPr>
          <p:spPr>
            <a:xfrm>
              <a:off x="13500857" y="5561878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80" h="1080134">
                  <a:moveTo>
                    <a:pt x="1324800" y="0"/>
                  </a:moveTo>
                  <a:lnTo>
                    <a:pt x="115200" y="0"/>
                  </a:lnTo>
                  <a:lnTo>
                    <a:pt x="70365" y="6790"/>
                  </a:lnTo>
                  <a:lnTo>
                    <a:pt x="33746" y="25307"/>
                  </a:lnTo>
                  <a:lnTo>
                    <a:pt x="9055" y="52766"/>
                  </a:lnTo>
                  <a:lnTo>
                    <a:pt x="0" y="86385"/>
                  </a:lnTo>
                  <a:lnTo>
                    <a:pt x="0" y="993617"/>
                  </a:lnTo>
                  <a:lnTo>
                    <a:pt x="9055" y="1027246"/>
                  </a:lnTo>
                  <a:lnTo>
                    <a:pt x="33746" y="1054704"/>
                  </a:lnTo>
                  <a:lnTo>
                    <a:pt x="70365" y="1073215"/>
                  </a:lnTo>
                  <a:lnTo>
                    <a:pt x="115200" y="1080002"/>
                  </a:lnTo>
                  <a:lnTo>
                    <a:pt x="1324800" y="1080002"/>
                  </a:lnTo>
                  <a:lnTo>
                    <a:pt x="1369627" y="1073215"/>
                  </a:lnTo>
                  <a:lnTo>
                    <a:pt x="1406246" y="1054704"/>
                  </a:lnTo>
                  <a:lnTo>
                    <a:pt x="1430942" y="1027246"/>
                  </a:lnTo>
                  <a:lnTo>
                    <a:pt x="1431276" y="1026006"/>
                  </a:lnTo>
                  <a:lnTo>
                    <a:pt x="115200" y="1026006"/>
                  </a:lnTo>
                  <a:lnTo>
                    <a:pt x="98395" y="1023457"/>
                  </a:lnTo>
                  <a:lnTo>
                    <a:pt x="84664" y="1016509"/>
                  </a:lnTo>
                  <a:lnTo>
                    <a:pt x="75403" y="1006212"/>
                  </a:lnTo>
                  <a:lnTo>
                    <a:pt x="72006" y="993617"/>
                  </a:lnTo>
                  <a:lnTo>
                    <a:pt x="72006" y="86385"/>
                  </a:lnTo>
                  <a:lnTo>
                    <a:pt x="75403" y="73797"/>
                  </a:lnTo>
                  <a:lnTo>
                    <a:pt x="84664" y="63503"/>
                  </a:lnTo>
                  <a:lnTo>
                    <a:pt x="98395" y="56556"/>
                  </a:lnTo>
                  <a:lnTo>
                    <a:pt x="115200" y="54006"/>
                  </a:lnTo>
                  <a:lnTo>
                    <a:pt x="1431276" y="54006"/>
                  </a:lnTo>
                  <a:lnTo>
                    <a:pt x="1430942" y="52766"/>
                  </a:lnTo>
                  <a:lnTo>
                    <a:pt x="1406246" y="25307"/>
                  </a:lnTo>
                  <a:lnTo>
                    <a:pt x="1369627" y="6790"/>
                  </a:lnTo>
                  <a:lnTo>
                    <a:pt x="1324800" y="0"/>
                  </a:lnTo>
                  <a:close/>
                </a:path>
                <a:path w="1440180" h="1080134">
                  <a:moveTo>
                    <a:pt x="1431276" y="54006"/>
                  </a:moveTo>
                  <a:lnTo>
                    <a:pt x="1324800" y="54006"/>
                  </a:lnTo>
                  <a:lnTo>
                    <a:pt x="1341597" y="56556"/>
                  </a:lnTo>
                  <a:lnTo>
                    <a:pt x="1355333" y="63503"/>
                  </a:lnTo>
                  <a:lnTo>
                    <a:pt x="1364604" y="73797"/>
                  </a:lnTo>
                  <a:lnTo>
                    <a:pt x="1368007" y="86385"/>
                  </a:lnTo>
                  <a:lnTo>
                    <a:pt x="1368007" y="993617"/>
                  </a:lnTo>
                  <a:lnTo>
                    <a:pt x="1364604" y="1006212"/>
                  </a:lnTo>
                  <a:lnTo>
                    <a:pt x="1355333" y="1016509"/>
                  </a:lnTo>
                  <a:lnTo>
                    <a:pt x="1341597" y="1023457"/>
                  </a:lnTo>
                  <a:lnTo>
                    <a:pt x="1324800" y="1026006"/>
                  </a:lnTo>
                  <a:lnTo>
                    <a:pt x="1431276" y="1026006"/>
                  </a:lnTo>
                  <a:lnTo>
                    <a:pt x="1439999" y="993617"/>
                  </a:lnTo>
                  <a:lnTo>
                    <a:pt x="1439999" y="86385"/>
                  </a:lnTo>
                  <a:lnTo>
                    <a:pt x="1431276" y="54006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1" name="object 3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13733838" y="5646499"/>
              <a:ext cx="1015963" cy="921138"/>
            </a:xfrm>
            <a:prstGeom prst="rect">
              <a:avLst/>
            </a:prstGeom>
          </p:spPr>
        </p:pic>
        <p:sp>
          <p:nvSpPr>
            <p:cNvPr id="32" name="object 32"/>
            <p:cNvSpPr/>
            <p:nvPr/>
          </p:nvSpPr>
          <p:spPr>
            <a:xfrm>
              <a:off x="11905674" y="6838520"/>
              <a:ext cx="1376680" cy="1032510"/>
            </a:xfrm>
            <a:custGeom>
              <a:avLst/>
              <a:gdLst/>
              <a:ahLst/>
              <a:cxnLst/>
              <a:rect l="l" t="t" r="r" b="b"/>
              <a:pathLst>
                <a:path w="1376680" h="1032509">
                  <a:moveTo>
                    <a:pt x="1330524" y="0"/>
                  </a:moveTo>
                  <a:lnTo>
                    <a:pt x="45871" y="0"/>
                  </a:lnTo>
                  <a:lnTo>
                    <a:pt x="28024" y="2703"/>
                  </a:lnTo>
                  <a:lnTo>
                    <a:pt x="13442" y="10073"/>
                  </a:lnTo>
                  <a:lnTo>
                    <a:pt x="3607" y="21004"/>
                  </a:lnTo>
                  <a:lnTo>
                    <a:pt x="0" y="34387"/>
                  </a:lnTo>
                  <a:lnTo>
                    <a:pt x="0" y="997894"/>
                  </a:lnTo>
                  <a:lnTo>
                    <a:pt x="3607" y="1011282"/>
                  </a:lnTo>
                  <a:lnTo>
                    <a:pt x="13442" y="1022222"/>
                  </a:lnTo>
                  <a:lnTo>
                    <a:pt x="28024" y="1029603"/>
                  </a:lnTo>
                  <a:lnTo>
                    <a:pt x="45871" y="1032310"/>
                  </a:lnTo>
                  <a:lnTo>
                    <a:pt x="1330524" y="1032310"/>
                  </a:lnTo>
                  <a:lnTo>
                    <a:pt x="1348353" y="1029603"/>
                  </a:lnTo>
                  <a:lnTo>
                    <a:pt x="1362942" y="1022222"/>
                  </a:lnTo>
                  <a:lnTo>
                    <a:pt x="1372793" y="1011282"/>
                  </a:lnTo>
                  <a:lnTo>
                    <a:pt x="1376409" y="997894"/>
                  </a:lnTo>
                  <a:lnTo>
                    <a:pt x="1376409" y="34387"/>
                  </a:lnTo>
                  <a:lnTo>
                    <a:pt x="1372793" y="21004"/>
                  </a:lnTo>
                  <a:lnTo>
                    <a:pt x="1362942" y="10073"/>
                  </a:lnTo>
                  <a:lnTo>
                    <a:pt x="1348353" y="2703"/>
                  </a:lnTo>
                  <a:lnTo>
                    <a:pt x="13305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3" name="object 33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12246592" y="6839970"/>
              <a:ext cx="791927" cy="1035185"/>
            </a:xfrm>
            <a:prstGeom prst="rect">
              <a:avLst/>
            </a:prstGeom>
          </p:spPr>
        </p:pic>
        <p:sp>
          <p:nvSpPr>
            <p:cNvPr id="34" name="object 34"/>
            <p:cNvSpPr/>
            <p:nvPr/>
          </p:nvSpPr>
          <p:spPr>
            <a:xfrm>
              <a:off x="11878069" y="6816992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80" h="1080134">
                  <a:moveTo>
                    <a:pt x="1324800" y="0"/>
                  </a:moveTo>
                  <a:lnTo>
                    <a:pt x="115200" y="0"/>
                  </a:lnTo>
                  <a:lnTo>
                    <a:pt x="70364" y="6790"/>
                  </a:lnTo>
                  <a:lnTo>
                    <a:pt x="33745" y="25307"/>
                  </a:lnTo>
                  <a:lnTo>
                    <a:pt x="9054" y="52765"/>
                  </a:lnTo>
                  <a:lnTo>
                    <a:pt x="0" y="86381"/>
                  </a:lnTo>
                  <a:lnTo>
                    <a:pt x="0" y="993613"/>
                  </a:lnTo>
                  <a:lnTo>
                    <a:pt x="9054" y="1027243"/>
                  </a:lnTo>
                  <a:lnTo>
                    <a:pt x="33745" y="1054701"/>
                  </a:lnTo>
                  <a:lnTo>
                    <a:pt x="70364" y="1073212"/>
                  </a:lnTo>
                  <a:lnTo>
                    <a:pt x="115200" y="1080000"/>
                  </a:lnTo>
                  <a:lnTo>
                    <a:pt x="1324800" y="1080000"/>
                  </a:lnTo>
                  <a:lnTo>
                    <a:pt x="1369626" y="1073212"/>
                  </a:lnTo>
                  <a:lnTo>
                    <a:pt x="1406245" y="1054701"/>
                  </a:lnTo>
                  <a:lnTo>
                    <a:pt x="1430942" y="1027243"/>
                  </a:lnTo>
                  <a:lnTo>
                    <a:pt x="1431276" y="1026003"/>
                  </a:lnTo>
                  <a:lnTo>
                    <a:pt x="115200" y="1026003"/>
                  </a:lnTo>
                  <a:lnTo>
                    <a:pt x="98396" y="1023454"/>
                  </a:lnTo>
                  <a:lnTo>
                    <a:pt x="84665" y="1016506"/>
                  </a:lnTo>
                  <a:lnTo>
                    <a:pt x="75404" y="1006209"/>
                  </a:lnTo>
                  <a:lnTo>
                    <a:pt x="72007" y="993613"/>
                  </a:lnTo>
                  <a:lnTo>
                    <a:pt x="72007" y="86381"/>
                  </a:lnTo>
                  <a:lnTo>
                    <a:pt x="75404" y="73796"/>
                  </a:lnTo>
                  <a:lnTo>
                    <a:pt x="84665" y="63503"/>
                  </a:lnTo>
                  <a:lnTo>
                    <a:pt x="98396" y="56556"/>
                  </a:lnTo>
                  <a:lnTo>
                    <a:pt x="115200" y="54006"/>
                  </a:lnTo>
                  <a:lnTo>
                    <a:pt x="1431277" y="54006"/>
                  </a:lnTo>
                  <a:lnTo>
                    <a:pt x="1430942" y="52765"/>
                  </a:lnTo>
                  <a:lnTo>
                    <a:pt x="1406245" y="25307"/>
                  </a:lnTo>
                  <a:lnTo>
                    <a:pt x="1369626" y="6790"/>
                  </a:lnTo>
                  <a:lnTo>
                    <a:pt x="1324800" y="0"/>
                  </a:lnTo>
                  <a:close/>
                </a:path>
                <a:path w="1440180" h="1080134">
                  <a:moveTo>
                    <a:pt x="1431277" y="54006"/>
                  </a:moveTo>
                  <a:lnTo>
                    <a:pt x="1324800" y="54006"/>
                  </a:lnTo>
                  <a:lnTo>
                    <a:pt x="1341597" y="56556"/>
                  </a:lnTo>
                  <a:lnTo>
                    <a:pt x="1355333" y="63503"/>
                  </a:lnTo>
                  <a:lnTo>
                    <a:pt x="1364604" y="73796"/>
                  </a:lnTo>
                  <a:lnTo>
                    <a:pt x="1368007" y="86381"/>
                  </a:lnTo>
                  <a:lnTo>
                    <a:pt x="1368007" y="993613"/>
                  </a:lnTo>
                  <a:lnTo>
                    <a:pt x="1364604" y="1006209"/>
                  </a:lnTo>
                  <a:lnTo>
                    <a:pt x="1355333" y="1016506"/>
                  </a:lnTo>
                  <a:lnTo>
                    <a:pt x="1341597" y="1023454"/>
                  </a:lnTo>
                  <a:lnTo>
                    <a:pt x="1324800" y="1026003"/>
                  </a:lnTo>
                  <a:lnTo>
                    <a:pt x="1431276" y="1026003"/>
                  </a:lnTo>
                  <a:lnTo>
                    <a:pt x="1440000" y="993613"/>
                  </a:lnTo>
                  <a:lnTo>
                    <a:pt x="1440000" y="86381"/>
                  </a:lnTo>
                  <a:lnTo>
                    <a:pt x="1431277" y="54006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10291144" y="8104018"/>
              <a:ext cx="1376680" cy="1032510"/>
            </a:xfrm>
            <a:custGeom>
              <a:avLst/>
              <a:gdLst/>
              <a:ahLst/>
              <a:cxnLst/>
              <a:rect l="l" t="t" r="r" b="b"/>
              <a:pathLst>
                <a:path w="1376679" h="1032509">
                  <a:moveTo>
                    <a:pt x="1330520" y="0"/>
                  </a:moveTo>
                  <a:lnTo>
                    <a:pt x="45871" y="0"/>
                  </a:lnTo>
                  <a:lnTo>
                    <a:pt x="28024" y="2703"/>
                  </a:lnTo>
                  <a:lnTo>
                    <a:pt x="13442" y="10075"/>
                  </a:lnTo>
                  <a:lnTo>
                    <a:pt x="3607" y="21006"/>
                  </a:lnTo>
                  <a:lnTo>
                    <a:pt x="0" y="34390"/>
                  </a:lnTo>
                  <a:lnTo>
                    <a:pt x="0" y="997894"/>
                  </a:lnTo>
                  <a:lnTo>
                    <a:pt x="3607" y="1011282"/>
                  </a:lnTo>
                  <a:lnTo>
                    <a:pt x="13442" y="1022224"/>
                  </a:lnTo>
                  <a:lnTo>
                    <a:pt x="28024" y="1029606"/>
                  </a:lnTo>
                  <a:lnTo>
                    <a:pt x="45871" y="1032314"/>
                  </a:lnTo>
                  <a:lnTo>
                    <a:pt x="1330520" y="1032314"/>
                  </a:lnTo>
                  <a:lnTo>
                    <a:pt x="1348350" y="1029606"/>
                  </a:lnTo>
                  <a:lnTo>
                    <a:pt x="1362940" y="1022224"/>
                  </a:lnTo>
                  <a:lnTo>
                    <a:pt x="1372792" y="1011282"/>
                  </a:lnTo>
                  <a:lnTo>
                    <a:pt x="1376409" y="997894"/>
                  </a:lnTo>
                  <a:lnTo>
                    <a:pt x="1376409" y="34390"/>
                  </a:lnTo>
                  <a:lnTo>
                    <a:pt x="1372792" y="21006"/>
                  </a:lnTo>
                  <a:lnTo>
                    <a:pt x="1362940" y="10075"/>
                  </a:lnTo>
                  <a:lnTo>
                    <a:pt x="1348350" y="2703"/>
                  </a:lnTo>
                  <a:lnTo>
                    <a:pt x="1330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6" name="object 36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10302289" y="8283805"/>
              <a:ext cx="1358325" cy="609457"/>
            </a:xfrm>
            <a:prstGeom prst="rect">
              <a:avLst/>
            </a:prstGeom>
          </p:spPr>
        </p:pic>
        <p:sp>
          <p:nvSpPr>
            <p:cNvPr id="37" name="object 37"/>
            <p:cNvSpPr/>
            <p:nvPr/>
          </p:nvSpPr>
          <p:spPr>
            <a:xfrm>
              <a:off x="10256036" y="8078263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79" h="1080134">
                  <a:moveTo>
                    <a:pt x="1324800" y="0"/>
                  </a:moveTo>
                  <a:lnTo>
                    <a:pt x="115200" y="0"/>
                  </a:lnTo>
                  <a:lnTo>
                    <a:pt x="70364" y="6790"/>
                  </a:lnTo>
                  <a:lnTo>
                    <a:pt x="33745" y="25307"/>
                  </a:lnTo>
                  <a:lnTo>
                    <a:pt x="9054" y="52765"/>
                  </a:lnTo>
                  <a:lnTo>
                    <a:pt x="0" y="86381"/>
                  </a:lnTo>
                  <a:lnTo>
                    <a:pt x="0" y="993613"/>
                  </a:lnTo>
                  <a:lnTo>
                    <a:pt x="9054" y="1027242"/>
                  </a:lnTo>
                  <a:lnTo>
                    <a:pt x="33745" y="1054700"/>
                  </a:lnTo>
                  <a:lnTo>
                    <a:pt x="70364" y="1073211"/>
                  </a:lnTo>
                  <a:lnTo>
                    <a:pt x="115200" y="1079999"/>
                  </a:lnTo>
                  <a:lnTo>
                    <a:pt x="1324800" y="1079999"/>
                  </a:lnTo>
                  <a:lnTo>
                    <a:pt x="1369625" y="1073211"/>
                  </a:lnTo>
                  <a:lnTo>
                    <a:pt x="1406244" y="1054700"/>
                  </a:lnTo>
                  <a:lnTo>
                    <a:pt x="1430941" y="1027242"/>
                  </a:lnTo>
                  <a:lnTo>
                    <a:pt x="1431275" y="1026002"/>
                  </a:lnTo>
                  <a:lnTo>
                    <a:pt x="115200" y="1026002"/>
                  </a:lnTo>
                  <a:lnTo>
                    <a:pt x="98396" y="1023453"/>
                  </a:lnTo>
                  <a:lnTo>
                    <a:pt x="84665" y="1016505"/>
                  </a:lnTo>
                  <a:lnTo>
                    <a:pt x="75404" y="1006209"/>
                  </a:lnTo>
                  <a:lnTo>
                    <a:pt x="72007" y="993613"/>
                  </a:lnTo>
                  <a:lnTo>
                    <a:pt x="72007" y="86381"/>
                  </a:lnTo>
                  <a:lnTo>
                    <a:pt x="75404" y="73795"/>
                  </a:lnTo>
                  <a:lnTo>
                    <a:pt x="84665" y="63503"/>
                  </a:lnTo>
                  <a:lnTo>
                    <a:pt x="98396" y="56556"/>
                  </a:lnTo>
                  <a:lnTo>
                    <a:pt x="115200" y="54006"/>
                  </a:lnTo>
                  <a:lnTo>
                    <a:pt x="1431276" y="54006"/>
                  </a:lnTo>
                  <a:lnTo>
                    <a:pt x="1430941" y="52765"/>
                  </a:lnTo>
                  <a:lnTo>
                    <a:pt x="1406244" y="25307"/>
                  </a:lnTo>
                  <a:lnTo>
                    <a:pt x="1369625" y="6790"/>
                  </a:lnTo>
                  <a:lnTo>
                    <a:pt x="1324800" y="0"/>
                  </a:lnTo>
                  <a:close/>
                </a:path>
                <a:path w="1440179" h="1080134">
                  <a:moveTo>
                    <a:pt x="1431276" y="54006"/>
                  </a:moveTo>
                  <a:lnTo>
                    <a:pt x="1324800" y="54006"/>
                  </a:lnTo>
                  <a:lnTo>
                    <a:pt x="1341597" y="56556"/>
                  </a:lnTo>
                  <a:lnTo>
                    <a:pt x="1355333" y="63503"/>
                  </a:lnTo>
                  <a:lnTo>
                    <a:pt x="1364604" y="73795"/>
                  </a:lnTo>
                  <a:lnTo>
                    <a:pt x="1368007" y="86381"/>
                  </a:lnTo>
                  <a:lnTo>
                    <a:pt x="1368007" y="993613"/>
                  </a:lnTo>
                  <a:lnTo>
                    <a:pt x="1364604" y="1006209"/>
                  </a:lnTo>
                  <a:lnTo>
                    <a:pt x="1355333" y="1016505"/>
                  </a:lnTo>
                  <a:lnTo>
                    <a:pt x="1341597" y="1023453"/>
                  </a:lnTo>
                  <a:lnTo>
                    <a:pt x="1324800" y="1026002"/>
                  </a:lnTo>
                  <a:lnTo>
                    <a:pt x="1431275" y="1026002"/>
                  </a:lnTo>
                  <a:lnTo>
                    <a:pt x="1439999" y="993613"/>
                  </a:lnTo>
                  <a:lnTo>
                    <a:pt x="1439999" y="86381"/>
                  </a:lnTo>
                  <a:lnTo>
                    <a:pt x="1431276" y="54006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11904714" y="8107697"/>
              <a:ext cx="1376680" cy="1032510"/>
            </a:xfrm>
            <a:custGeom>
              <a:avLst/>
              <a:gdLst/>
              <a:ahLst/>
              <a:cxnLst/>
              <a:rect l="l" t="t" r="r" b="b"/>
              <a:pathLst>
                <a:path w="1376680" h="1032509">
                  <a:moveTo>
                    <a:pt x="1330519" y="0"/>
                  </a:moveTo>
                  <a:lnTo>
                    <a:pt x="45871" y="0"/>
                  </a:lnTo>
                  <a:lnTo>
                    <a:pt x="28023" y="2702"/>
                  </a:lnTo>
                  <a:lnTo>
                    <a:pt x="13441" y="10073"/>
                  </a:lnTo>
                  <a:lnTo>
                    <a:pt x="3607" y="21003"/>
                  </a:lnTo>
                  <a:lnTo>
                    <a:pt x="0" y="34386"/>
                  </a:lnTo>
                  <a:lnTo>
                    <a:pt x="0" y="997894"/>
                  </a:lnTo>
                  <a:lnTo>
                    <a:pt x="3607" y="1011281"/>
                  </a:lnTo>
                  <a:lnTo>
                    <a:pt x="13441" y="1022222"/>
                  </a:lnTo>
                  <a:lnTo>
                    <a:pt x="28023" y="1029602"/>
                  </a:lnTo>
                  <a:lnTo>
                    <a:pt x="45871" y="1032310"/>
                  </a:lnTo>
                  <a:lnTo>
                    <a:pt x="1330519" y="1032310"/>
                  </a:lnTo>
                  <a:lnTo>
                    <a:pt x="1348350" y="1029602"/>
                  </a:lnTo>
                  <a:lnTo>
                    <a:pt x="1362940" y="1022222"/>
                  </a:lnTo>
                  <a:lnTo>
                    <a:pt x="1372792" y="1011281"/>
                  </a:lnTo>
                  <a:lnTo>
                    <a:pt x="1376409" y="997894"/>
                  </a:lnTo>
                  <a:lnTo>
                    <a:pt x="1376409" y="34386"/>
                  </a:lnTo>
                  <a:lnTo>
                    <a:pt x="1372792" y="21003"/>
                  </a:lnTo>
                  <a:lnTo>
                    <a:pt x="1362940" y="10073"/>
                  </a:lnTo>
                  <a:lnTo>
                    <a:pt x="1348350" y="2702"/>
                  </a:lnTo>
                  <a:lnTo>
                    <a:pt x="1330519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39" name="object 39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11919251" y="8320028"/>
              <a:ext cx="1358445" cy="533556"/>
            </a:xfrm>
            <a:prstGeom prst="rect">
              <a:avLst/>
            </a:prstGeom>
          </p:spPr>
        </p:pic>
        <p:sp>
          <p:nvSpPr>
            <p:cNvPr id="40" name="object 40"/>
            <p:cNvSpPr/>
            <p:nvPr/>
          </p:nvSpPr>
          <p:spPr>
            <a:xfrm>
              <a:off x="11875079" y="8081168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80" h="1080134">
                  <a:moveTo>
                    <a:pt x="1324799" y="0"/>
                  </a:moveTo>
                  <a:lnTo>
                    <a:pt x="115199" y="0"/>
                  </a:lnTo>
                  <a:lnTo>
                    <a:pt x="70363" y="6790"/>
                  </a:lnTo>
                  <a:lnTo>
                    <a:pt x="33745" y="25307"/>
                  </a:lnTo>
                  <a:lnTo>
                    <a:pt x="9054" y="52765"/>
                  </a:lnTo>
                  <a:lnTo>
                    <a:pt x="0" y="86381"/>
                  </a:lnTo>
                  <a:lnTo>
                    <a:pt x="0" y="993614"/>
                  </a:lnTo>
                  <a:lnTo>
                    <a:pt x="9054" y="1027243"/>
                  </a:lnTo>
                  <a:lnTo>
                    <a:pt x="33745" y="1054701"/>
                  </a:lnTo>
                  <a:lnTo>
                    <a:pt x="70363" y="1073212"/>
                  </a:lnTo>
                  <a:lnTo>
                    <a:pt x="115199" y="1080000"/>
                  </a:lnTo>
                  <a:lnTo>
                    <a:pt x="1324799" y="1080000"/>
                  </a:lnTo>
                  <a:lnTo>
                    <a:pt x="1369625" y="1073212"/>
                  </a:lnTo>
                  <a:lnTo>
                    <a:pt x="1406244" y="1054701"/>
                  </a:lnTo>
                  <a:lnTo>
                    <a:pt x="1430941" y="1027243"/>
                  </a:lnTo>
                  <a:lnTo>
                    <a:pt x="1431275" y="1026003"/>
                  </a:lnTo>
                  <a:lnTo>
                    <a:pt x="115199" y="1026003"/>
                  </a:lnTo>
                  <a:lnTo>
                    <a:pt x="98394" y="1023454"/>
                  </a:lnTo>
                  <a:lnTo>
                    <a:pt x="84664" y="1016506"/>
                  </a:lnTo>
                  <a:lnTo>
                    <a:pt x="75403" y="1006209"/>
                  </a:lnTo>
                  <a:lnTo>
                    <a:pt x="72006" y="993614"/>
                  </a:lnTo>
                  <a:lnTo>
                    <a:pt x="72006" y="86381"/>
                  </a:lnTo>
                  <a:lnTo>
                    <a:pt x="75403" y="73796"/>
                  </a:lnTo>
                  <a:lnTo>
                    <a:pt x="84664" y="63503"/>
                  </a:lnTo>
                  <a:lnTo>
                    <a:pt x="98394" y="56556"/>
                  </a:lnTo>
                  <a:lnTo>
                    <a:pt x="115199" y="54006"/>
                  </a:lnTo>
                  <a:lnTo>
                    <a:pt x="1431275" y="54006"/>
                  </a:lnTo>
                  <a:lnTo>
                    <a:pt x="1430941" y="52765"/>
                  </a:lnTo>
                  <a:lnTo>
                    <a:pt x="1406244" y="25307"/>
                  </a:lnTo>
                  <a:lnTo>
                    <a:pt x="1369625" y="6790"/>
                  </a:lnTo>
                  <a:lnTo>
                    <a:pt x="1324799" y="0"/>
                  </a:lnTo>
                  <a:close/>
                </a:path>
                <a:path w="1440180" h="1080134">
                  <a:moveTo>
                    <a:pt x="1431275" y="54006"/>
                  </a:moveTo>
                  <a:lnTo>
                    <a:pt x="1324799" y="54006"/>
                  </a:lnTo>
                  <a:lnTo>
                    <a:pt x="1341597" y="56556"/>
                  </a:lnTo>
                  <a:lnTo>
                    <a:pt x="1355333" y="63503"/>
                  </a:lnTo>
                  <a:lnTo>
                    <a:pt x="1364604" y="73796"/>
                  </a:lnTo>
                  <a:lnTo>
                    <a:pt x="1368007" y="86381"/>
                  </a:lnTo>
                  <a:lnTo>
                    <a:pt x="1368007" y="993614"/>
                  </a:lnTo>
                  <a:lnTo>
                    <a:pt x="1364604" y="1006209"/>
                  </a:lnTo>
                  <a:lnTo>
                    <a:pt x="1355333" y="1016506"/>
                  </a:lnTo>
                  <a:lnTo>
                    <a:pt x="1341597" y="1023454"/>
                  </a:lnTo>
                  <a:lnTo>
                    <a:pt x="1324799" y="1026003"/>
                  </a:lnTo>
                  <a:lnTo>
                    <a:pt x="1431275" y="1026003"/>
                  </a:lnTo>
                  <a:lnTo>
                    <a:pt x="1439999" y="993614"/>
                  </a:lnTo>
                  <a:lnTo>
                    <a:pt x="1439999" y="86381"/>
                  </a:lnTo>
                  <a:lnTo>
                    <a:pt x="1431275" y="54006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13528483" y="8108643"/>
              <a:ext cx="1376680" cy="1032510"/>
            </a:xfrm>
            <a:custGeom>
              <a:avLst/>
              <a:gdLst/>
              <a:ahLst/>
              <a:cxnLst/>
              <a:rect l="l" t="t" r="r" b="b"/>
              <a:pathLst>
                <a:path w="1376680" h="1032509">
                  <a:moveTo>
                    <a:pt x="1330520" y="0"/>
                  </a:moveTo>
                  <a:lnTo>
                    <a:pt x="45871" y="0"/>
                  </a:lnTo>
                  <a:lnTo>
                    <a:pt x="28024" y="2703"/>
                  </a:lnTo>
                  <a:lnTo>
                    <a:pt x="13442" y="10073"/>
                  </a:lnTo>
                  <a:lnTo>
                    <a:pt x="3607" y="21004"/>
                  </a:lnTo>
                  <a:lnTo>
                    <a:pt x="0" y="34387"/>
                  </a:lnTo>
                  <a:lnTo>
                    <a:pt x="0" y="997894"/>
                  </a:lnTo>
                  <a:lnTo>
                    <a:pt x="3607" y="1011282"/>
                  </a:lnTo>
                  <a:lnTo>
                    <a:pt x="13442" y="1022222"/>
                  </a:lnTo>
                  <a:lnTo>
                    <a:pt x="28024" y="1029603"/>
                  </a:lnTo>
                  <a:lnTo>
                    <a:pt x="45871" y="1032310"/>
                  </a:lnTo>
                  <a:lnTo>
                    <a:pt x="1330520" y="1032310"/>
                  </a:lnTo>
                  <a:lnTo>
                    <a:pt x="1348350" y="1029603"/>
                  </a:lnTo>
                  <a:lnTo>
                    <a:pt x="1362940" y="1022222"/>
                  </a:lnTo>
                  <a:lnTo>
                    <a:pt x="1372792" y="1011282"/>
                  </a:lnTo>
                  <a:lnTo>
                    <a:pt x="1376409" y="997894"/>
                  </a:lnTo>
                  <a:lnTo>
                    <a:pt x="1376409" y="34387"/>
                  </a:lnTo>
                  <a:lnTo>
                    <a:pt x="1372792" y="21004"/>
                  </a:lnTo>
                  <a:lnTo>
                    <a:pt x="1362940" y="10073"/>
                  </a:lnTo>
                  <a:lnTo>
                    <a:pt x="1348350" y="2703"/>
                  </a:lnTo>
                  <a:lnTo>
                    <a:pt x="1330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2" name="object 42"/>
            <p:cNvPicPr/>
            <p:nvPr/>
          </p:nvPicPr>
          <p:blipFill>
            <a:blip r:embed="rId15" cstate="print"/>
            <a:stretch>
              <a:fillRect/>
            </a:stretch>
          </p:blipFill>
          <p:spPr>
            <a:xfrm>
              <a:off x="13765625" y="8095054"/>
              <a:ext cx="939559" cy="1038487"/>
            </a:xfrm>
            <a:prstGeom prst="rect">
              <a:avLst/>
            </a:prstGeom>
          </p:spPr>
        </p:pic>
        <p:sp>
          <p:nvSpPr>
            <p:cNvPr id="43" name="object 43"/>
            <p:cNvSpPr/>
            <p:nvPr/>
          </p:nvSpPr>
          <p:spPr>
            <a:xfrm>
              <a:off x="10252976" y="8080105"/>
              <a:ext cx="4685030" cy="2341880"/>
            </a:xfrm>
            <a:custGeom>
              <a:avLst/>
              <a:gdLst/>
              <a:ahLst/>
              <a:cxnLst/>
              <a:rect l="l" t="t" r="r" b="b"/>
              <a:pathLst>
                <a:path w="4685030" h="2341879">
                  <a:moveTo>
                    <a:pt x="1440002" y="1348143"/>
                  </a:moveTo>
                  <a:lnTo>
                    <a:pt x="1431277" y="1315770"/>
                  </a:lnTo>
                  <a:lnTo>
                    <a:pt x="1430947" y="1314526"/>
                  </a:lnTo>
                  <a:lnTo>
                    <a:pt x="1406245" y="1287068"/>
                  </a:lnTo>
                  <a:lnTo>
                    <a:pt x="1369631" y="1268552"/>
                  </a:lnTo>
                  <a:lnTo>
                    <a:pt x="1368005" y="1268310"/>
                  </a:lnTo>
                  <a:lnTo>
                    <a:pt x="1368005" y="1348143"/>
                  </a:lnTo>
                  <a:lnTo>
                    <a:pt x="1368005" y="2255380"/>
                  </a:lnTo>
                  <a:lnTo>
                    <a:pt x="1364602" y="2267978"/>
                  </a:lnTo>
                  <a:lnTo>
                    <a:pt x="1355331" y="2278265"/>
                  </a:lnTo>
                  <a:lnTo>
                    <a:pt x="1341602" y="2285212"/>
                  </a:lnTo>
                  <a:lnTo>
                    <a:pt x="1324800" y="2287765"/>
                  </a:lnTo>
                  <a:lnTo>
                    <a:pt x="115201" y="2287765"/>
                  </a:lnTo>
                  <a:lnTo>
                    <a:pt x="98399" y="2285212"/>
                  </a:lnTo>
                  <a:lnTo>
                    <a:pt x="84670" y="2278265"/>
                  </a:lnTo>
                  <a:lnTo>
                    <a:pt x="75399" y="2267978"/>
                  </a:lnTo>
                  <a:lnTo>
                    <a:pt x="72009" y="2255380"/>
                  </a:lnTo>
                  <a:lnTo>
                    <a:pt x="72009" y="1348143"/>
                  </a:lnTo>
                  <a:lnTo>
                    <a:pt x="75399" y="1335557"/>
                  </a:lnTo>
                  <a:lnTo>
                    <a:pt x="84670" y="1325270"/>
                  </a:lnTo>
                  <a:lnTo>
                    <a:pt x="98399" y="1318323"/>
                  </a:lnTo>
                  <a:lnTo>
                    <a:pt x="115201" y="1315770"/>
                  </a:lnTo>
                  <a:lnTo>
                    <a:pt x="1324800" y="1315770"/>
                  </a:lnTo>
                  <a:lnTo>
                    <a:pt x="1341602" y="1318323"/>
                  </a:lnTo>
                  <a:lnTo>
                    <a:pt x="1355331" y="1325270"/>
                  </a:lnTo>
                  <a:lnTo>
                    <a:pt x="1364602" y="1335557"/>
                  </a:lnTo>
                  <a:lnTo>
                    <a:pt x="1368005" y="1348143"/>
                  </a:lnTo>
                  <a:lnTo>
                    <a:pt x="1368005" y="1268310"/>
                  </a:lnTo>
                  <a:lnTo>
                    <a:pt x="1324800" y="1261757"/>
                  </a:lnTo>
                  <a:lnTo>
                    <a:pt x="115201" y="1261757"/>
                  </a:lnTo>
                  <a:lnTo>
                    <a:pt x="70358" y="1268552"/>
                  </a:lnTo>
                  <a:lnTo>
                    <a:pt x="33743" y="1287068"/>
                  </a:lnTo>
                  <a:lnTo>
                    <a:pt x="9055" y="1314526"/>
                  </a:lnTo>
                  <a:lnTo>
                    <a:pt x="0" y="1348143"/>
                  </a:lnTo>
                  <a:lnTo>
                    <a:pt x="0" y="2255380"/>
                  </a:lnTo>
                  <a:lnTo>
                    <a:pt x="9055" y="2289010"/>
                  </a:lnTo>
                  <a:lnTo>
                    <a:pt x="33743" y="2316467"/>
                  </a:lnTo>
                  <a:lnTo>
                    <a:pt x="70358" y="2334971"/>
                  </a:lnTo>
                  <a:lnTo>
                    <a:pt x="115201" y="2341765"/>
                  </a:lnTo>
                  <a:lnTo>
                    <a:pt x="1324800" y="2341765"/>
                  </a:lnTo>
                  <a:lnTo>
                    <a:pt x="1369631" y="2334971"/>
                  </a:lnTo>
                  <a:lnTo>
                    <a:pt x="1406245" y="2316467"/>
                  </a:lnTo>
                  <a:lnTo>
                    <a:pt x="1430947" y="2289010"/>
                  </a:lnTo>
                  <a:lnTo>
                    <a:pt x="1431277" y="2287765"/>
                  </a:lnTo>
                  <a:lnTo>
                    <a:pt x="1440002" y="2255380"/>
                  </a:lnTo>
                  <a:lnTo>
                    <a:pt x="1440002" y="1348143"/>
                  </a:lnTo>
                  <a:close/>
                </a:path>
                <a:path w="4685030" h="2341879">
                  <a:moveTo>
                    <a:pt x="4684636" y="86372"/>
                  </a:moveTo>
                  <a:lnTo>
                    <a:pt x="4675911" y="54000"/>
                  </a:lnTo>
                  <a:lnTo>
                    <a:pt x="4675581" y="52768"/>
                  </a:lnTo>
                  <a:lnTo>
                    <a:pt x="4650879" y="25298"/>
                  </a:lnTo>
                  <a:lnTo>
                    <a:pt x="4614265" y="6781"/>
                  </a:lnTo>
                  <a:lnTo>
                    <a:pt x="4612640" y="6540"/>
                  </a:lnTo>
                  <a:lnTo>
                    <a:pt x="4612640" y="86372"/>
                  </a:lnTo>
                  <a:lnTo>
                    <a:pt x="4612640" y="993609"/>
                  </a:lnTo>
                  <a:lnTo>
                    <a:pt x="4609236" y="1006208"/>
                  </a:lnTo>
                  <a:lnTo>
                    <a:pt x="4599965" y="1016508"/>
                  </a:lnTo>
                  <a:lnTo>
                    <a:pt x="4586236" y="1023454"/>
                  </a:lnTo>
                  <a:lnTo>
                    <a:pt x="4569434" y="1025994"/>
                  </a:lnTo>
                  <a:lnTo>
                    <a:pt x="3359835" y="1025994"/>
                  </a:lnTo>
                  <a:lnTo>
                    <a:pt x="3343033" y="1023454"/>
                  </a:lnTo>
                  <a:lnTo>
                    <a:pt x="3329305" y="1016508"/>
                  </a:lnTo>
                  <a:lnTo>
                    <a:pt x="3320034" y="1006208"/>
                  </a:lnTo>
                  <a:lnTo>
                    <a:pt x="3316643" y="993609"/>
                  </a:lnTo>
                  <a:lnTo>
                    <a:pt x="3316643" y="86372"/>
                  </a:lnTo>
                  <a:lnTo>
                    <a:pt x="3320034" y="73787"/>
                  </a:lnTo>
                  <a:lnTo>
                    <a:pt x="3329305" y="63500"/>
                  </a:lnTo>
                  <a:lnTo>
                    <a:pt x="3343033" y="56553"/>
                  </a:lnTo>
                  <a:lnTo>
                    <a:pt x="3359835" y="54000"/>
                  </a:lnTo>
                  <a:lnTo>
                    <a:pt x="4569434" y="54000"/>
                  </a:lnTo>
                  <a:lnTo>
                    <a:pt x="4586236" y="56553"/>
                  </a:lnTo>
                  <a:lnTo>
                    <a:pt x="4599965" y="63500"/>
                  </a:lnTo>
                  <a:lnTo>
                    <a:pt x="4609236" y="73787"/>
                  </a:lnTo>
                  <a:lnTo>
                    <a:pt x="4612640" y="86372"/>
                  </a:lnTo>
                  <a:lnTo>
                    <a:pt x="4612640" y="6540"/>
                  </a:lnTo>
                  <a:lnTo>
                    <a:pt x="4569434" y="0"/>
                  </a:lnTo>
                  <a:lnTo>
                    <a:pt x="3359835" y="0"/>
                  </a:lnTo>
                  <a:lnTo>
                    <a:pt x="3314992" y="6781"/>
                  </a:lnTo>
                  <a:lnTo>
                    <a:pt x="3278378" y="25298"/>
                  </a:lnTo>
                  <a:lnTo>
                    <a:pt x="3253689" y="52768"/>
                  </a:lnTo>
                  <a:lnTo>
                    <a:pt x="3244634" y="86372"/>
                  </a:lnTo>
                  <a:lnTo>
                    <a:pt x="3244634" y="993609"/>
                  </a:lnTo>
                  <a:lnTo>
                    <a:pt x="3253689" y="1027239"/>
                  </a:lnTo>
                  <a:lnTo>
                    <a:pt x="3278378" y="1054696"/>
                  </a:lnTo>
                  <a:lnTo>
                    <a:pt x="3314992" y="1073213"/>
                  </a:lnTo>
                  <a:lnTo>
                    <a:pt x="3359835" y="1079995"/>
                  </a:lnTo>
                  <a:lnTo>
                    <a:pt x="4569434" y="1079995"/>
                  </a:lnTo>
                  <a:lnTo>
                    <a:pt x="4614265" y="1073213"/>
                  </a:lnTo>
                  <a:lnTo>
                    <a:pt x="4650879" y="1054696"/>
                  </a:lnTo>
                  <a:lnTo>
                    <a:pt x="4675581" y="1027239"/>
                  </a:lnTo>
                  <a:lnTo>
                    <a:pt x="4675911" y="1025994"/>
                  </a:lnTo>
                  <a:lnTo>
                    <a:pt x="4684636" y="993609"/>
                  </a:lnTo>
                  <a:lnTo>
                    <a:pt x="4684636" y="86372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4" name="object 44"/>
            <p:cNvSpPr/>
            <p:nvPr/>
          </p:nvSpPr>
          <p:spPr>
            <a:xfrm>
              <a:off x="10289959" y="9369165"/>
              <a:ext cx="1376680" cy="1032510"/>
            </a:xfrm>
            <a:custGeom>
              <a:avLst/>
              <a:gdLst/>
              <a:ahLst/>
              <a:cxnLst/>
              <a:rect l="l" t="t" r="r" b="b"/>
              <a:pathLst>
                <a:path w="1376679" h="1032509">
                  <a:moveTo>
                    <a:pt x="1330520" y="0"/>
                  </a:moveTo>
                  <a:lnTo>
                    <a:pt x="45871" y="0"/>
                  </a:lnTo>
                  <a:lnTo>
                    <a:pt x="28024" y="2703"/>
                  </a:lnTo>
                  <a:lnTo>
                    <a:pt x="13442" y="10075"/>
                  </a:lnTo>
                  <a:lnTo>
                    <a:pt x="3607" y="21007"/>
                  </a:lnTo>
                  <a:lnTo>
                    <a:pt x="0" y="34390"/>
                  </a:lnTo>
                  <a:lnTo>
                    <a:pt x="0" y="997894"/>
                  </a:lnTo>
                  <a:lnTo>
                    <a:pt x="3607" y="1011282"/>
                  </a:lnTo>
                  <a:lnTo>
                    <a:pt x="13442" y="1022224"/>
                  </a:lnTo>
                  <a:lnTo>
                    <a:pt x="28024" y="1029606"/>
                  </a:lnTo>
                  <a:lnTo>
                    <a:pt x="45871" y="1032314"/>
                  </a:lnTo>
                  <a:lnTo>
                    <a:pt x="1330520" y="1032314"/>
                  </a:lnTo>
                  <a:lnTo>
                    <a:pt x="1348350" y="1029606"/>
                  </a:lnTo>
                  <a:lnTo>
                    <a:pt x="1362940" y="1022224"/>
                  </a:lnTo>
                  <a:lnTo>
                    <a:pt x="1372792" y="1011282"/>
                  </a:lnTo>
                  <a:lnTo>
                    <a:pt x="1376409" y="997894"/>
                  </a:lnTo>
                  <a:lnTo>
                    <a:pt x="1376409" y="34390"/>
                  </a:lnTo>
                  <a:lnTo>
                    <a:pt x="1372792" y="21007"/>
                  </a:lnTo>
                  <a:lnTo>
                    <a:pt x="1362940" y="10075"/>
                  </a:lnTo>
                  <a:lnTo>
                    <a:pt x="1348350" y="2703"/>
                  </a:lnTo>
                  <a:lnTo>
                    <a:pt x="1330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5" name="object 45"/>
            <p:cNvSpPr/>
            <p:nvPr/>
          </p:nvSpPr>
          <p:spPr>
            <a:xfrm>
              <a:off x="10252983" y="9341862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79" h="1080134">
                  <a:moveTo>
                    <a:pt x="1324800" y="0"/>
                  </a:moveTo>
                  <a:lnTo>
                    <a:pt x="115200" y="0"/>
                  </a:lnTo>
                  <a:lnTo>
                    <a:pt x="70364" y="6790"/>
                  </a:lnTo>
                  <a:lnTo>
                    <a:pt x="33745" y="25307"/>
                  </a:lnTo>
                  <a:lnTo>
                    <a:pt x="9054" y="52765"/>
                  </a:lnTo>
                  <a:lnTo>
                    <a:pt x="0" y="86381"/>
                  </a:lnTo>
                  <a:lnTo>
                    <a:pt x="0" y="993614"/>
                  </a:lnTo>
                  <a:lnTo>
                    <a:pt x="9054" y="1027243"/>
                  </a:lnTo>
                  <a:lnTo>
                    <a:pt x="33745" y="1054701"/>
                  </a:lnTo>
                  <a:lnTo>
                    <a:pt x="70364" y="1073212"/>
                  </a:lnTo>
                  <a:lnTo>
                    <a:pt x="115200" y="1080000"/>
                  </a:lnTo>
                  <a:lnTo>
                    <a:pt x="1324800" y="1080000"/>
                  </a:lnTo>
                  <a:lnTo>
                    <a:pt x="1369626" y="1073212"/>
                  </a:lnTo>
                  <a:lnTo>
                    <a:pt x="1406245" y="1054701"/>
                  </a:lnTo>
                  <a:lnTo>
                    <a:pt x="1430942" y="1027243"/>
                  </a:lnTo>
                  <a:lnTo>
                    <a:pt x="1431276" y="1026003"/>
                  </a:lnTo>
                  <a:lnTo>
                    <a:pt x="115200" y="1026003"/>
                  </a:lnTo>
                  <a:lnTo>
                    <a:pt x="98396" y="1023454"/>
                  </a:lnTo>
                  <a:lnTo>
                    <a:pt x="84665" y="1016506"/>
                  </a:lnTo>
                  <a:lnTo>
                    <a:pt x="75404" y="1006209"/>
                  </a:lnTo>
                  <a:lnTo>
                    <a:pt x="72007" y="993614"/>
                  </a:lnTo>
                  <a:lnTo>
                    <a:pt x="72007" y="86381"/>
                  </a:lnTo>
                  <a:lnTo>
                    <a:pt x="75404" y="73796"/>
                  </a:lnTo>
                  <a:lnTo>
                    <a:pt x="84665" y="63504"/>
                  </a:lnTo>
                  <a:lnTo>
                    <a:pt x="98396" y="56557"/>
                  </a:lnTo>
                  <a:lnTo>
                    <a:pt x="115200" y="54008"/>
                  </a:lnTo>
                  <a:lnTo>
                    <a:pt x="1431277" y="54008"/>
                  </a:lnTo>
                  <a:lnTo>
                    <a:pt x="1430942" y="52765"/>
                  </a:lnTo>
                  <a:lnTo>
                    <a:pt x="1406245" y="25307"/>
                  </a:lnTo>
                  <a:lnTo>
                    <a:pt x="1369626" y="6790"/>
                  </a:lnTo>
                  <a:lnTo>
                    <a:pt x="1324800" y="0"/>
                  </a:lnTo>
                  <a:close/>
                </a:path>
                <a:path w="1440179" h="1080134">
                  <a:moveTo>
                    <a:pt x="1431277" y="54008"/>
                  </a:moveTo>
                  <a:lnTo>
                    <a:pt x="1324800" y="54008"/>
                  </a:lnTo>
                  <a:lnTo>
                    <a:pt x="1341597" y="56557"/>
                  </a:lnTo>
                  <a:lnTo>
                    <a:pt x="1355333" y="63504"/>
                  </a:lnTo>
                  <a:lnTo>
                    <a:pt x="1364604" y="73796"/>
                  </a:lnTo>
                  <a:lnTo>
                    <a:pt x="1368007" y="86381"/>
                  </a:lnTo>
                  <a:lnTo>
                    <a:pt x="1368007" y="993614"/>
                  </a:lnTo>
                  <a:lnTo>
                    <a:pt x="1364604" y="1006209"/>
                  </a:lnTo>
                  <a:lnTo>
                    <a:pt x="1355333" y="1016506"/>
                  </a:lnTo>
                  <a:lnTo>
                    <a:pt x="1341597" y="1023454"/>
                  </a:lnTo>
                  <a:lnTo>
                    <a:pt x="1324800" y="1026003"/>
                  </a:lnTo>
                  <a:lnTo>
                    <a:pt x="1431276" y="1026003"/>
                  </a:lnTo>
                  <a:lnTo>
                    <a:pt x="1440000" y="993614"/>
                  </a:lnTo>
                  <a:lnTo>
                    <a:pt x="1440000" y="86381"/>
                  </a:lnTo>
                  <a:lnTo>
                    <a:pt x="1431277" y="54008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46"/>
            <p:cNvPicPr/>
            <p:nvPr/>
          </p:nvPicPr>
          <p:blipFill>
            <a:blip r:embed="rId16" cstate="print"/>
            <a:stretch>
              <a:fillRect/>
            </a:stretch>
          </p:blipFill>
          <p:spPr>
            <a:xfrm>
              <a:off x="10473870" y="9418665"/>
              <a:ext cx="959636" cy="935240"/>
            </a:xfrm>
            <a:prstGeom prst="rect">
              <a:avLst/>
            </a:prstGeom>
          </p:spPr>
        </p:pic>
        <p:sp>
          <p:nvSpPr>
            <p:cNvPr id="47" name="object 47"/>
            <p:cNvSpPr/>
            <p:nvPr/>
          </p:nvSpPr>
          <p:spPr>
            <a:xfrm>
              <a:off x="13533181" y="9365148"/>
              <a:ext cx="1376680" cy="1032510"/>
            </a:xfrm>
            <a:custGeom>
              <a:avLst/>
              <a:gdLst/>
              <a:ahLst/>
              <a:cxnLst/>
              <a:rect l="l" t="t" r="r" b="b"/>
              <a:pathLst>
                <a:path w="1376680" h="1032509">
                  <a:moveTo>
                    <a:pt x="1330524" y="0"/>
                  </a:moveTo>
                  <a:lnTo>
                    <a:pt x="45871" y="0"/>
                  </a:lnTo>
                  <a:lnTo>
                    <a:pt x="28025" y="2702"/>
                  </a:lnTo>
                  <a:lnTo>
                    <a:pt x="13443" y="10073"/>
                  </a:lnTo>
                  <a:lnTo>
                    <a:pt x="3607" y="21003"/>
                  </a:lnTo>
                  <a:lnTo>
                    <a:pt x="0" y="34386"/>
                  </a:lnTo>
                  <a:lnTo>
                    <a:pt x="0" y="997894"/>
                  </a:lnTo>
                  <a:lnTo>
                    <a:pt x="3607" y="1011280"/>
                  </a:lnTo>
                  <a:lnTo>
                    <a:pt x="13443" y="1022221"/>
                  </a:lnTo>
                  <a:lnTo>
                    <a:pt x="28025" y="1029602"/>
                  </a:lnTo>
                  <a:lnTo>
                    <a:pt x="45871" y="1032310"/>
                  </a:lnTo>
                  <a:lnTo>
                    <a:pt x="1330524" y="1032310"/>
                  </a:lnTo>
                  <a:lnTo>
                    <a:pt x="1348353" y="1029602"/>
                  </a:lnTo>
                  <a:lnTo>
                    <a:pt x="1362942" y="1022221"/>
                  </a:lnTo>
                  <a:lnTo>
                    <a:pt x="1372793" y="1011280"/>
                  </a:lnTo>
                  <a:lnTo>
                    <a:pt x="1376409" y="997894"/>
                  </a:lnTo>
                  <a:lnTo>
                    <a:pt x="1376409" y="34386"/>
                  </a:lnTo>
                  <a:lnTo>
                    <a:pt x="1372793" y="21003"/>
                  </a:lnTo>
                  <a:lnTo>
                    <a:pt x="1362942" y="10073"/>
                  </a:lnTo>
                  <a:lnTo>
                    <a:pt x="1348353" y="2702"/>
                  </a:lnTo>
                  <a:lnTo>
                    <a:pt x="133052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8" name="object 48"/>
            <p:cNvSpPr/>
            <p:nvPr/>
          </p:nvSpPr>
          <p:spPr>
            <a:xfrm>
              <a:off x="13495374" y="9341816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80" h="1080134">
                  <a:moveTo>
                    <a:pt x="1324799" y="0"/>
                  </a:moveTo>
                  <a:lnTo>
                    <a:pt x="115199" y="0"/>
                  </a:lnTo>
                  <a:lnTo>
                    <a:pt x="70363" y="6790"/>
                  </a:lnTo>
                  <a:lnTo>
                    <a:pt x="33745" y="25307"/>
                  </a:lnTo>
                  <a:lnTo>
                    <a:pt x="9054" y="52766"/>
                  </a:lnTo>
                  <a:lnTo>
                    <a:pt x="0" y="86382"/>
                  </a:lnTo>
                  <a:lnTo>
                    <a:pt x="0" y="993614"/>
                  </a:lnTo>
                  <a:lnTo>
                    <a:pt x="9054" y="1027243"/>
                  </a:lnTo>
                  <a:lnTo>
                    <a:pt x="33745" y="1054701"/>
                  </a:lnTo>
                  <a:lnTo>
                    <a:pt x="70363" y="1073212"/>
                  </a:lnTo>
                  <a:lnTo>
                    <a:pt x="115199" y="1080000"/>
                  </a:lnTo>
                  <a:lnTo>
                    <a:pt x="1324799" y="1080000"/>
                  </a:lnTo>
                  <a:lnTo>
                    <a:pt x="1369625" y="1073212"/>
                  </a:lnTo>
                  <a:lnTo>
                    <a:pt x="1406244" y="1054701"/>
                  </a:lnTo>
                  <a:lnTo>
                    <a:pt x="1430941" y="1027243"/>
                  </a:lnTo>
                  <a:lnTo>
                    <a:pt x="1431275" y="1026003"/>
                  </a:lnTo>
                  <a:lnTo>
                    <a:pt x="115199" y="1026003"/>
                  </a:lnTo>
                  <a:lnTo>
                    <a:pt x="98394" y="1023454"/>
                  </a:lnTo>
                  <a:lnTo>
                    <a:pt x="84664" y="1016506"/>
                  </a:lnTo>
                  <a:lnTo>
                    <a:pt x="75403" y="1006210"/>
                  </a:lnTo>
                  <a:lnTo>
                    <a:pt x="72006" y="993614"/>
                  </a:lnTo>
                  <a:lnTo>
                    <a:pt x="72006" y="86382"/>
                  </a:lnTo>
                  <a:lnTo>
                    <a:pt x="75403" y="73797"/>
                  </a:lnTo>
                  <a:lnTo>
                    <a:pt x="84664" y="63504"/>
                  </a:lnTo>
                  <a:lnTo>
                    <a:pt x="98394" y="56557"/>
                  </a:lnTo>
                  <a:lnTo>
                    <a:pt x="115199" y="54008"/>
                  </a:lnTo>
                  <a:lnTo>
                    <a:pt x="1431276" y="54008"/>
                  </a:lnTo>
                  <a:lnTo>
                    <a:pt x="1430941" y="52766"/>
                  </a:lnTo>
                  <a:lnTo>
                    <a:pt x="1406244" y="25307"/>
                  </a:lnTo>
                  <a:lnTo>
                    <a:pt x="1369625" y="6790"/>
                  </a:lnTo>
                  <a:lnTo>
                    <a:pt x="1324799" y="0"/>
                  </a:lnTo>
                  <a:close/>
                </a:path>
                <a:path w="1440180" h="1080134">
                  <a:moveTo>
                    <a:pt x="1431276" y="54008"/>
                  </a:moveTo>
                  <a:lnTo>
                    <a:pt x="1324799" y="54008"/>
                  </a:lnTo>
                  <a:lnTo>
                    <a:pt x="1341597" y="56557"/>
                  </a:lnTo>
                  <a:lnTo>
                    <a:pt x="1355333" y="63504"/>
                  </a:lnTo>
                  <a:lnTo>
                    <a:pt x="1364604" y="73797"/>
                  </a:lnTo>
                  <a:lnTo>
                    <a:pt x="1368007" y="86382"/>
                  </a:lnTo>
                  <a:lnTo>
                    <a:pt x="1368007" y="993614"/>
                  </a:lnTo>
                  <a:lnTo>
                    <a:pt x="1364604" y="1006210"/>
                  </a:lnTo>
                  <a:lnTo>
                    <a:pt x="1355333" y="1016506"/>
                  </a:lnTo>
                  <a:lnTo>
                    <a:pt x="1341597" y="1023454"/>
                  </a:lnTo>
                  <a:lnTo>
                    <a:pt x="1324799" y="1026003"/>
                  </a:lnTo>
                  <a:lnTo>
                    <a:pt x="1431275" y="1026003"/>
                  </a:lnTo>
                  <a:lnTo>
                    <a:pt x="1439999" y="993614"/>
                  </a:lnTo>
                  <a:lnTo>
                    <a:pt x="1439999" y="86382"/>
                  </a:lnTo>
                  <a:lnTo>
                    <a:pt x="1431276" y="54008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9" name="object 49"/>
            <p:cNvPicPr/>
            <p:nvPr/>
          </p:nvPicPr>
          <p:blipFill>
            <a:blip r:embed="rId17" cstate="print"/>
            <a:stretch>
              <a:fillRect/>
            </a:stretch>
          </p:blipFill>
          <p:spPr>
            <a:xfrm>
              <a:off x="13685209" y="9482450"/>
              <a:ext cx="914443" cy="771083"/>
            </a:xfrm>
            <a:prstGeom prst="rect">
              <a:avLst/>
            </a:prstGeom>
          </p:spPr>
        </p:pic>
        <p:sp>
          <p:nvSpPr>
            <p:cNvPr id="50" name="object 50"/>
            <p:cNvSpPr/>
            <p:nvPr/>
          </p:nvSpPr>
          <p:spPr>
            <a:xfrm>
              <a:off x="11912443" y="9366260"/>
              <a:ext cx="1376680" cy="1032510"/>
            </a:xfrm>
            <a:custGeom>
              <a:avLst/>
              <a:gdLst/>
              <a:ahLst/>
              <a:cxnLst/>
              <a:rect l="l" t="t" r="r" b="b"/>
              <a:pathLst>
                <a:path w="1376680" h="1032509">
                  <a:moveTo>
                    <a:pt x="1330523" y="0"/>
                  </a:moveTo>
                  <a:lnTo>
                    <a:pt x="45871" y="0"/>
                  </a:lnTo>
                  <a:lnTo>
                    <a:pt x="28025" y="2703"/>
                  </a:lnTo>
                  <a:lnTo>
                    <a:pt x="13443" y="10074"/>
                  </a:lnTo>
                  <a:lnTo>
                    <a:pt x="3607" y="21005"/>
                  </a:lnTo>
                  <a:lnTo>
                    <a:pt x="0" y="34386"/>
                  </a:lnTo>
                  <a:lnTo>
                    <a:pt x="0" y="997893"/>
                  </a:lnTo>
                  <a:lnTo>
                    <a:pt x="3607" y="1011281"/>
                  </a:lnTo>
                  <a:lnTo>
                    <a:pt x="13443" y="1022222"/>
                  </a:lnTo>
                  <a:lnTo>
                    <a:pt x="28025" y="1029602"/>
                  </a:lnTo>
                  <a:lnTo>
                    <a:pt x="45871" y="1032310"/>
                  </a:lnTo>
                  <a:lnTo>
                    <a:pt x="1330523" y="1032310"/>
                  </a:lnTo>
                  <a:lnTo>
                    <a:pt x="1348353" y="1029602"/>
                  </a:lnTo>
                  <a:lnTo>
                    <a:pt x="1362942" y="1022222"/>
                  </a:lnTo>
                  <a:lnTo>
                    <a:pt x="1372793" y="1011281"/>
                  </a:lnTo>
                  <a:lnTo>
                    <a:pt x="1376409" y="997893"/>
                  </a:lnTo>
                  <a:lnTo>
                    <a:pt x="1376409" y="34386"/>
                  </a:lnTo>
                  <a:lnTo>
                    <a:pt x="1372793" y="21005"/>
                  </a:lnTo>
                  <a:lnTo>
                    <a:pt x="1362942" y="10074"/>
                  </a:lnTo>
                  <a:lnTo>
                    <a:pt x="1348353" y="2703"/>
                  </a:lnTo>
                  <a:lnTo>
                    <a:pt x="13305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1" name="object 51"/>
            <p:cNvSpPr/>
            <p:nvPr/>
          </p:nvSpPr>
          <p:spPr>
            <a:xfrm>
              <a:off x="11876284" y="9341862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80" h="1080134">
                  <a:moveTo>
                    <a:pt x="1324800" y="0"/>
                  </a:moveTo>
                  <a:lnTo>
                    <a:pt x="115200" y="0"/>
                  </a:lnTo>
                  <a:lnTo>
                    <a:pt x="70364" y="6790"/>
                  </a:lnTo>
                  <a:lnTo>
                    <a:pt x="33745" y="25307"/>
                  </a:lnTo>
                  <a:lnTo>
                    <a:pt x="9054" y="52765"/>
                  </a:lnTo>
                  <a:lnTo>
                    <a:pt x="0" y="86381"/>
                  </a:lnTo>
                  <a:lnTo>
                    <a:pt x="0" y="993614"/>
                  </a:lnTo>
                  <a:lnTo>
                    <a:pt x="9054" y="1027243"/>
                  </a:lnTo>
                  <a:lnTo>
                    <a:pt x="33745" y="1054701"/>
                  </a:lnTo>
                  <a:lnTo>
                    <a:pt x="70364" y="1073212"/>
                  </a:lnTo>
                  <a:lnTo>
                    <a:pt x="115200" y="1080000"/>
                  </a:lnTo>
                  <a:lnTo>
                    <a:pt x="1324800" y="1080000"/>
                  </a:lnTo>
                  <a:lnTo>
                    <a:pt x="1369626" y="1073212"/>
                  </a:lnTo>
                  <a:lnTo>
                    <a:pt x="1406245" y="1054701"/>
                  </a:lnTo>
                  <a:lnTo>
                    <a:pt x="1430942" y="1027243"/>
                  </a:lnTo>
                  <a:lnTo>
                    <a:pt x="1431276" y="1026003"/>
                  </a:lnTo>
                  <a:lnTo>
                    <a:pt x="115200" y="1026003"/>
                  </a:lnTo>
                  <a:lnTo>
                    <a:pt x="98396" y="1023454"/>
                  </a:lnTo>
                  <a:lnTo>
                    <a:pt x="84665" y="1016506"/>
                  </a:lnTo>
                  <a:lnTo>
                    <a:pt x="75404" y="1006209"/>
                  </a:lnTo>
                  <a:lnTo>
                    <a:pt x="72007" y="993614"/>
                  </a:lnTo>
                  <a:lnTo>
                    <a:pt x="72007" y="86381"/>
                  </a:lnTo>
                  <a:lnTo>
                    <a:pt x="75404" y="73796"/>
                  </a:lnTo>
                  <a:lnTo>
                    <a:pt x="84665" y="63504"/>
                  </a:lnTo>
                  <a:lnTo>
                    <a:pt x="98396" y="56557"/>
                  </a:lnTo>
                  <a:lnTo>
                    <a:pt x="115200" y="54008"/>
                  </a:lnTo>
                  <a:lnTo>
                    <a:pt x="1431277" y="54008"/>
                  </a:lnTo>
                  <a:lnTo>
                    <a:pt x="1430942" y="52765"/>
                  </a:lnTo>
                  <a:lnTo>
                    <a:pt x="1406245" y="25307"/>
                  </a:lnTo>
                  <a:lnTo>
                    <a:pt x="1369626" y="6790"/>
                  </a:lnTo>
                  <a:lnTo>
                    <a:pt x="1324800" y="0"/>
                  </a:lnTo>
                  <a:close/>
                </a:path>
                <a:path w="1440180" h="1080134">
                  <a:moveTo>
                    <a:pt x="1431277" y="54008"/>
                  </a:moveTo>
                  <a:lnTo>
                    <a:pt x="1324800" y="54008"/>
                  </a:lnTo>
                  <a:lnTo>
                    <a:pt x="1341597" y="56557"/>
                  </a:lnTo>
                  <a:lnTo>
                    <a:pt x="1355333" y="63504"/>
                  </a:lnTo>
                  <a:lnTo>
                    <a:pt x="1364604" y="73796"/>
                  </a:lnTo>
                  <a:lnTo>
                    <a:pt x="1368007" y="86381"/>
                  </a:lnTo>
                  <a:lnTo>
                    <a:pt x="1368007" y="993614"/>
                  </a:lnTo>
                  <a:lnTo>
                    <a:pt x="1364604" y="1006209"/>
                  </a:lnTo>
                  <a:lnTo>
                    <a:pt x="1355333" y="1016506"/>
                  </a:lnTo>
                  <a:lnTo>
                    <a:pt x="1341597" y="1023454"/>
                  </a:lnTo>
                  <a:lnTo>
                    <a:pt x="1324800" y="1026003"/>
                  </a:lnTo>
                  <a:lnTo>
                    <a:pt x="1431276" y="1026003"/>
                  </a:lnTo>
                  <a:lnTo>
                    <a:pt x="1440000" y="993614"/>
                  </a:lnTo>
                  <a:lnTo>
                    <a:pt x="1440000" y="86381"/>
                  </a:lnTo>
                  <a:lnTo>
                    <a:pt x="1431277" y="54008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2" name="object 52"/>
            <p:cNvPicPr/>
            <p:nvPr/>
          </p:nvPicPr>
          <p:blipFill>
            <a:blip r:embed="rId18" cstate="print"/>
            <a:stretch>
              <a:fillRect/>
            </a:stretch>
          </p:blipFill>
          <p:spPr>
            <a:xfrm>
              <a:off x="12008893" y="9384699"/>
              <a:ext cx="1183510" cy="1001976"/>
            </a:xfrm>
            <a:prstGeom prst="rect">
              <a:avLst/>
            </a:prstGeom>
          </p:spPr>
        </p:pic>
        <p:sp>
          <p:nvSpPr>
            <p:cNvPr id="53" name="object 53"/>
            <p:cNvSpPr/>
            <p:nvPr/>
          </p:nvSpPr>
          <p:spPr>
            <a:xfrm>
              <a:off x="10291654" y="3065180"/>
              <a:ext cx="1376680" cy="1032510"/>
            </a:xfrm>
            <a:custGeom>
              <a:avLst/>
              <a:gdLst/>
              <a:ahLst/>
              <a:cxnLst/>
              <a:rect l="l" t="t" r="r" b="b"/>
              <a:pathLst>
                <a:path w="1376679" h="1032510">
                  <a:moveTo>
                    <a:pt x="1330520" y="0"/>
                  </a:moveTo>
                  <a:lnTo>
                    <a:pt x="45871" y="0"/>
                  </a:lnTo>
                  <a:lnTo>
                    <a:pt x="28024" y="2703"/>
                  </a:lnTo>
                  <a:lnTo>
                    <a:pt x="13442" y="10073"/>
                  </a:lnTo>
                  <a:lnTo>
                    <a:pt x="3607" y="21004"/>
                  </a:lnTo>
                  <a:lnTo>
                    <a:pt x="0" y="34387"/>
                  </a:lnTo>
                  <a:lnTo>
                    <a:pt x="0" y="997894"/>
                  </a:lnTo>
                  <a:lnTo>
                    <a:pt x="3607" y="1011282"/>
                  </a:lnTo>
                  <a:lnTo>
                    <a:pt x="13442" y="1022222"/>
                  </a:lnTo>
                  <a:lnTo>
                    <a:pt x="28024" y="1029603"/>
                  </a:lnTo>
                  <a:lnTo>
                    <a:pt x="45871" y="1032310"/>
                  </a:lnTo>
                  <a:lnTo>
                    <a:pt x="1330520" y="1032310"/>
                  </a:lnTo>
                  <a:lnTo>
                    <a:pt x="1348352" y="1029603"/>
                  </a:lnTo>
                  <a:lnTo>
                    <a:pt x="1362941" y="1022222"/>
                  </a:lnTo>
                  <a:lnTo>
                    <a:pt x="1372793" y="1011282"/>
                  </a:lnTo>
                  <a:lnTo>
                    <a:pt x="1376409" y="997894"/>
                  </a:lnTo>
                  <a:lnTo>
                    <a:pt x="1376409" y="34387"/>
                  </a:lnTo>
                  <a:lnTo>
                    <a:pt x="1372793" y="21004"/>
                  </a:lnTo>
                  <a:lnTo>
                    <a:pt x="1362941" y="10073"/>
                  </a:lnTo>
                  <a:lnTo>
                    <a:pt x="1348352" y="2703"/>
                  </a:lnTo>
                  <a:lnTo>
                    <a:pt x="1330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9" cstate="print"/>
            <a:stretch>
              <a:fillRect/>
            </a:stretch>
          </p:blipFill>
          <p:spPr>
            <a:xfrm>
              <a:off x="10461012" y="3070519"/>
              <a:ext cx="993236" cy="991547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10252018" y="3040740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79" h="1080135">
                  <a:moveTo>
                    <a:pt x="1324799" y="0"/>
                  </a:moveTo>
                  <a:lnTo>
                    <a:pt x="115199" y="0"/>
                  </a:lnTo>
                  <a:lnTo>
                    <a:pt x="70363" y="6790"/>
                  </a:lnTo>
                  <a:lnTo>
                    <a:pt x="33745" y="25307"/>
                  </a:lnTo>
                  <a:lnTo>
                    <a:pt x="9054" y="52765"/>
                  </a:lnTo>
                  <a:lnTo>
                    <a:pt x="0" y="86381"/>
                  </a:lnTo>
                  <a:lnTo>
                    <a:pt x="0" y="993613"/>
                  </a:lnTo>
                  <a:lnTo>
                    <a:pt x="9054" y="1027243"/>
                  </a:lnTo>
                  <a:lnTo>
                    <a:pt x="33745" y="1054701"/>
                  </a:lnTo>
                  <a:lnTo>
                    <a:pt x="70363" y="1073212"/>
                  </a:lnTo>
                  <a:lnTo>
                    <a:pt x="115199" y="1080000"/>
                  </a:lnTo>
                  <a:lnTo>
                    <a:pt x="1324799" y="1080000"/>
                  </a:lnTo>
                  <a:lnTo>
                    <a:pt x="1369625" y="1073212"/>
                  </a:lnTo>
                  <a:lnTo>
                    <a:pt x="1406244" y="1054701"/>
                  </a:lnTo>
                  <a:lnTo>
                    <a:pt x="1430941" y="1027243"/>
                  </a:lnTo>
                  <a:lnTo>
                    <a:pt x="1431275" y="1026003"/>
                  </a:lnTo>
                  <a:lnTo>
                    <a:pt x="115199" y="1026003"/>
                  </a:lnTo>
                  <a:lnTo>
                    <a:pt x="98394" y="1023454"/>
                  </a:lnTo>
                  <a:lnTo>
                    <a:pt x="84664" y="1016506"/>
                  </a:lnTo>
                  <a:lnTo>
                    <a:pt x="75403" y="1006209"/>
                  </a:lnTo>
                  <a:lnTo>
                    <a:pt x="72006" y="993613"/>
                  </a:lnTo>
                  <a:lnTo>
                    <a:pt x="72006" y="86381"/>
                  </a:lnTo>
                  <a:lnTo>
                    <a:pt x="75403" y="73796"/>
                  </a:lnTo>
                  <a:lnTo>
                    <a:pt x="84664" y="63503"/>
                  </a:lnTo>
                  <a:lnTo>
                    <a:pt x="98394" y="56556"/>
                  </a:lnTo>
                  <a:lnTo>
                    <a:pt x="115199" y="54006"/>
                  </a:lnTo>
                  <a:lnTo>
                    <a:pt x="1431275" y="54006"/>
                  </a:lnTo>
                  <a:lnTo>
                    <a:pt x="1430941" y="52765"/>
                  </a:lnTo>
                  <a:lnTo>
                    <a:pt x="1406244" y="25307"/>
                  </a:lnTo>
                  <a:lnTo>
                    <a:pt x="1369625" y="6790"/>
                  </a:lnTo>
                  <a:lnTo>
                    <a:pt x="1324799" y="0"/>
                  </a:lnTo>
                  <a:close/>
                </a:path>
                <a:path w="1440179" h="1080135">
                  <a:moveTo>
                    <a:pt x="1431275" y="54006"/>
                  </a:moveTo>
                  <a:lnTo>
                    <a:pt x="1324799" y="54006"/>
                  </a:lnTo>
                  <a:lnTo>
                    <a:pt x="1341597" y="56556"/>
                  </a:lnTo>
                  <a:lnTo>
                    <a:pt x="1355333" y="63503"/>
                  </a:lnTo>
                  <a:lnTo>
                    <a:pt x="1364604" y="73796"/>
                  </a:lnTo>
                  <a:lnTo>
                    <a:pt x="1368007" y="86381"/>
                  </a:lnTo>
                  <a:lnTo>
                    <a:pt x="1368007" y="993613"/>
                  </a:lnTo>
                  <a:lnTo>
                    <a:pt x="1364604" y="1006209"/>
                  </a:lnTo>
                  <a:lnTo>
                    <a:pt x="1355333" y="1016506"/>
                  </a:lnTo>
                  <a:lnTo>
                    <a:pt x="1341597" y="1023454"/>
                  </a:lnTo>
                  <a:lnTo>
                    <a:pt x="1324799" y="1026003"/>
                  </a:lnTo>
                  <a:lnTo>
                    <a:pt x="1431275" y="1026003"/>
                  </a:lnTo>
                  <a:lnTo>
                    <a:pt x="1439999" y="993613"/>
                  </a:lnTo>
                  <a:lnTo>
                    <a:pt x="1439999" y="86381"/>
                  </a:lnTo>
                  <a:lnTo>
                    <a:pt x="1431275" y="54006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56" name="object 56"/>
          <p:cNvSpPr txBox="1"/>
          <p:nvPr/>
        </p:nvSpPr>
        <p:spPr>
          <a:xfrm>
            <a:off x="346155" y="2093299"/>
            <a:ext cx="12719050" cy="8182609"/>
          </a:xfrm>
          <a:prstGeom prst="rect">
            <a:avLst/>
          </a:prstGeom>
        </p:spPr>
        <p:txBody>
          <a:bodyPr vert="horz" wrap="square" lIns="0" tIns="93980" rIns="0" bIns="0" rtlCol="0">
            <a:spAutoFit/>
          </a:bodyPr>
          <a:lstStyle/>
          <a:p>
            <a:pPr marL="4450080">
              <a:lnSpc>
                <a:spcPct val="100000"/>
              </a:lnSpc>
              <a:spcBef>
                <a:spcPts val="740"/>
              </a:spcBef>
            </a:pP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Универсальный</a:t>
            </a:r>
            <a:r>
              <a:rPr sz="1600" b="1" spc="-1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алгоритм</a:t>
            </a:r>
            <a:r>
              <a:rPr sz="1600" b="1" spc="-10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DD9A52"/>
                </a:solidFill>
                <a:latin typeface="Tahoma"/>
                <a:cs typeface="Tahoma"/>
              </a:rPr>
              <a:t>оказания</a:t>
            </a:r>
            <a:r>
              <a:rPr sz="1600" b="1" spc="-10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первой</a:t>
            </a:r>
            <a:r>
              <a:rPr sz="1600" b="1" spc="-10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помощи</a:t>
            </a:r>
            <a:endParaRPr sz="1600">
              <a:latin typeface="Tahoma"/>
              <a:cs typeface="Tahoma"/>
            </a:endParaRPr>
          </a:p>
          <a:p>
            <a:pPr marL="12700">
              <a:lnSpc>
                <a:spcPct val="100000"/>
              </a:lnSpc>
              <a:spcBef>
                <a:spcPts val="565"/>
              </a:spcBef>
            </a:pPr>
            <a:r>
              <a:rPr sz="1400" spc="-5" dirty="0">
                <a:latin typeface="Tahoma"/>
                <a:cs typeface="Tahoma"/>
              </a:rPr>
              <a:t>Проведите </a:t>
            </a:r>
            <a:r>
              <a:rPr sz="1400" dirty="0">
                <a:latin typeface="Tahoma"/>
                <a:cs typeface="Tahoma"/>
              </a:rPr>
              <a:t>оценку обстановки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 обеспечьте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себе безопасные условия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для оказания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первой помощи.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Необходимо надеть перчатки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 медицинскую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маску.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2100">
              <a:latin typeface="Tahoma"/>
              <a:cs typeface="Tahoma"/>
            </a:endParaRPr>
          </a:p>
          <a:p>
            <a:pPr marR="3146425" algn="ctr">
              <a:lnSpc>
                <a:spcPct val="100000"/>
              </a:lnSpc>
            </a:pP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Определение</a:t>
            </a:r>
            <a:r>
              <a:rPr sz="1600" b="1" spc="-1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наличия</a:t>
            </a:r>
            <a:r>
              <a:rPr sz="1600" b="1" spc="-10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DD9A52"/>
                </a:solidFill>
                <a:latin typeface="Tahoma"/>
                <a:cs typeface="Tahoma"/>
              </a:rPr>
              <a:t>сознания</a:t>
            </a:r>
            <a:r>
              <a:rPr sz="1600" b="1" spc="-10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у</a:t>
            </a:r>
            <a:r>
              <a:rPr sz="1600" b="1" spc="-1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пострадавшего</a:t>
            </a:r>
            <a:endParaRPr sz="1600">
              <a:latin typeface="Tahoma"/>
              <a:cs typeface="Tahoma"/>
            </a:endParaRPr>
          </a:p>
          <a:p>
            <a:pPr marL="15875" marR="3162935">
              <a:lnSpc>
                <a:spcPct val="100000"/>
              </a:lnSpc>
              <a:spcBef>
                <a:spcPts val="1390"/>
              </a:spcBef>
            </a:pPr>
            <a:r>
              <a:rPr sz="1400" dirty="0">
                <a:latin typeface="Tahoma"/>
                <a:cs typeface="Tahoma"/>
              </a:rPr>
              <a:t>Необходимо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взять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пострадавшего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за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плечи,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аккуратно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встряхнуть</a:t>
            </a:r>
            <a:r>
              <a:rPr sz="1400" spc="-10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громко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спросить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«Что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Вами?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Нужна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помощь?», </a:t>
            </a:r>
            <a:r>
              <a:rPr sz="1400" spc="-4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если</a:t>
            </a:r>
            <a:r>
              <a:rPr sz="1400" spc="-18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нет</a:t>
            </a:r>
            <a:r>
              <a:rPr sz="1400" spc="-17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реакции,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то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сознание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отсутствует.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25"/>
              </a:spcBef>
            </a:pPr>
            <a:endParaRPr sz="2700">
              <a:latin typeface="Tahoma"/>
              <a:cs typeface="Tahoma"/>
            </a:endParaRPr>
          </a:p>
          <a:p>
            <a:pPr marL="3771265" algn="just">
              <a:lnSpc>
                <a:spcPct val="100000"/>
              </a:lnSpc>
            </a:pPr>
            <a:r>
              <a:rPr sz="1600" b="1" spc="-5" dirty="0">
                <a:solidFill>
                  <a:srgbClr val="DD9A52"/>
                </a:solidFill>
                <a:latin typeface="Tahoma"/>
                <a:cs typeface="Tahoma"/>
              </a:rPr>
              <a:t>Проверка</a:t>
            </a:r>
            <a:r>
              <a:rPr sz="1600" b="1" spc="-1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DD9A52"/>
                </a:solidFill>
                <a:latin typeface="Tahoma"/>
                <a:cs typeface="Tahoma"/>
              </a:rPr>
              <a:t>дыхания</a:t>
            </a:r>
            <a:endParaRPr sz="1600">
              <a:latin typeface="Tahoma"/>
              <a:cs typeface="Tahoma"/>
            </a:endParaRPr>
          </a:p>
          <a:p>
            <a:pPr marL="42545" marR="3162935" algn="just">
              <a:lnSpc>
                <a:spcPct val="100000"/>
              </a:lnSpc>
              <a:spcBef>
                <a:spcPts val="309"/>
              </a:spcBef>
            </a:pPr>
            <a:r>
              <a:rPr sz="1400" dirty="0">
                <a:latin typeface="Tahoma"/>
                <a:cs typeface="Tahoma"/>
              </a:rPr>
              <a:t>Открыть</a:t>
            </a:r>
            <a:r>
              <a:rPr sz="1400" spc="-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дыхательные</a:t>
            </a:r>
            <a:r>
              <a:rPr sz="1400" spc="-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пути</a:t>
            </a:r>
            <a:r>
              <a:rPr sz="1400" spc="-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методом</a:t>
            </a:r>
            <a:r>
              <a:rPr sz="1400" spc="-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запрокидывания</a:t>
            </a:r>
            <a:r>
              <a:rPr sz="1400" spc="-14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головы</a:t>
            </a:r>
            <a:r>
              <a:rPr sz="1400" spc="-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</a:t>
            </a:r>
            <a:r>
              <a:rPr sz="1400" spc="-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подъема</a:t>
            </a:r>
            <a:r>
              <a:rPr sz="1400" spc="-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подбородка.</a:t>
            </a:r>
            <a:r>
              <a:rPr sz="1400" spc="-14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В</a:t>
            </a:r>
            <a:r>
              <a:rPr sz="1400" spc="-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течение</a:t>
            </a:r>
            <a:r>
              <a:rPr sz="1400" spc="-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10</a:t>
            </a:r>
            <a:r>
              <a:rPr sz="1400" spc="-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секунд</a:t>
            </a:r>
            <a:r>
              <a:rPr sz="1400" spc="-14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наблюдать  за движением грудной клетки и живота, почувствовать щекой и услышать ухом дыхание. При наличии дыхания 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придать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пострадавшему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устойчивое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боковое</a:t>
            </a:r>
            <a:r>
              <a:rPr sz="1400" spc="-17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положение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вызвать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«Скорую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медицинскую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помощь».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0"/>
              </a:spcBef>
            </a:pPr>
            <a:endParaRPr sz="2100">
              <a:latin typeface="Tahoma"/>
              <a:cs typeface="Tahoma"/>
            </a:endParaRPr>
          </a:p>
          <a:p>
            <a:pPr marL="2849245" algn="just">
              <a:lnSpc>
                <a:spcPct val="100000"/>
              </a:lnSpc>
            </a:pPr>
            <a:r>
              <a:rPr sz="1600" b="1" spc="-5" dirty="0">
                <a:solidFill>
                  <a:srgbClr val="DD9A52"/>
                </a:solidFill>
                <a:latin typeface="Tahoma"/>
                <a:cs typeface="Tahoma"/>
              </a:rPr>
              <a:t>При</a:t>
            </a:r>
            <a:r>
              <a:rPr sz="1600" b="1" spc="-10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отсутствии</a:t>
            </a:r>
            <a:r>
              <a:rPr sz="1600" b="1" spc="-10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spc="-5" dirty="0">
                <a:solidFill>
                  <a:srgbClr val="DD9A52"/>
                </a:solidFill>
                <a:latin typeface="Tahoma"/>
                <a:cs typeface="Tahoma"/>
              </a:rPr>
              <a:t>сознания</a:t>
            </a:r>
            <a:r>
              <a:rPr sz="1600" b="1" spc="-10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и</a:t>
            </a:r>
            <a:r>
              <a:rPr sz="1600" b="1" spc="-10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дыхания</a:t>
            </a:r>
            <a:endParaRPr sz="1600">
              <a:latin typeface="Tahoma"/>
              <a:cs typeface="Tahoma"/>
            </a:endParaRPr>
          </a:p>
          <a:p>
            <a:pPr marL="15875" marR="3156585" algn="just">
              <a:lnSpc>
                <a:spcPct val="100000"/>
              </a:lnSpc>
              <a:spcBef>
                <a:spcPts val="480"/>
              </a:spcBef>
            </a:pPr>
            <a:r>
              <a:rPr sz="1400" dirty="0">
                <a:latin typeface="Tahoma"/>
                <a:cs typeface="Tahoma"/>
              </a:rPr>
              <a:t>Провести сердечно-легочную реанимацию, при этом пострадавший должен лежать на твердой поверхности. 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Сделать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30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компрессий</a:t>
            </a:r>
            <a:r>
              <a:rPr sz="1400" spc="-10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на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грудину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пострадавшего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(у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взрослых</a:t>
            </a:r>
            <a:r>
              <a:rPr sz="1400" spc="-9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глубина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5-6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см,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частота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100-120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в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минуту,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1/3</a:t>
            </a:r>
            <a:r>
              <a:rPr sz="1400" spc="-10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высоты </a:t>
            </a:r>
            <a:r>
              <a:rPr sz="1400" spc="-4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грудной</a:t>
            </a:r>
            <a:r>
              <a:rPr sz="1400" spc="-18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клетки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у</a:t>
            </a:r>
            <a:r>
              <a:rPr sz="1400" spc="-17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детей)</a:t>
            </a:r>
            <a:r>
              <a:rPr sz="1400" spc="-17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2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искусственных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вдоха</a:t>
            </a:r>
            <a:r>
              <a:rPr sz="1400" spc="-17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методом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«рот</a:t>
            </a:r>
            <a:r>
              <a:rPr sz="1400" spc="-18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ко</a:t>
            </a:r>
            <a:r>
              <a:rPr sz="1400" spc="-17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рту».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45"/>
              </a:spcBef>
            </a:pPr>
            <a:endParaRPr sz="2650">
              <a:latin typeface="Tahoma"/>
              <a:cs typeface="Tahoma"/>
            </a:endParaRPr>
          </a:p>
          <a:p>
            <a:pPr marR="3145155" algn="ctr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Способы</a:t>
            </a:r>
            <a:r>
              <a:rPr sz="1600" b="1" spc="-2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остановки</a:t>
            </a:r>
            <a:r>
              <a:rPr sz="1600" b="1" spc="-2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наружного</a:t>
            </a:r>
            <a:r>
              <a:rPr sz="1600" b="1" spc="-2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кровотечения</a:t>
            </a:r>
            <a:endParaRPr sz="1600">
              <a:latin typeface="Tahoma"/>
              <a:cs typeface="Tahoma"/>
            </a:endParaRPr>
          </a:p>
          <a:p>
            <a:pPr marL="17780" marR="3453765">
              <a:lnSpc>
                <a:spcPct val="100000"/>
              </a:lnSpc>
              <a:spcBef>
                <a:spcPts val="500"/>
              </a:spcBef>
            </a:pPr>
            <a:r>
              <a:rPr sz="1400" spc="-5" dirty="0">
                <a:latin typeface="Tahoma"/>
                <a:cs typeface="Tahoma"/>
              </a:rPr>
              <a:t>Пальцевое </a:t>
            </a:r>
            <a:r>
              <a:rPr sz="1400" dirty="0">
                <a:latin typeface="Tahoma"/>
                <a:cs typeface="Tahoma"/>
              </a:rPr>
              <a:t>прижатие артерии, прямое </a:t>
            </a:r>
            <a:r>
              <a:rPr sz="1400" spc="-5" dirty="0">
                <a:latin typeface="Tahoma"/>
                <a:cs typeface="Tahoma"/>
              </a:rPr>
              <a:t>давление</a:t>
            </a:r>
            <a:r>
              <a:rPr sz="1400" dirty="0">
                <a:latin typeface="Tahoma"/>
                <a:cs typeface="Tahoma"/>
              </a:rPr>
              <a:t> на рану, наложение давящей повязки, максимальное сгибание </a:t>
            </a:r>
            <a:r>
              <a:rPr sz="1400" spc="-42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конечности,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наложение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жгута (накладывается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на ткань,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60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минут </a:t>
            </a:r>
            <a:r>
              <a:rPr sz="1400" spc="-5" dirty="0">
                <a:latin typeface="Tahoma"/>
                <a:cs typeface="Tahoma"/>
              </a:rPr>
              <a:t>в </a:t>
            </a:r>
            <a:r>
              <a:rPr sz="1400" dirty="0">
                <a:latin typeface="Tahoma"/>
                <a:cs typeface="Tahoma"/>
              </a:rPr>
              <a:t>теплое время/30</a:t>
            </a:r>
            <a:r>
              <a:rPr sz="1400" spc="-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минут</a:t>
            </a:r>
            <a:r>
              <a:rPr sz="1400" spc="-5" dirty="0">
                <a:latin typeface="Tahoma"/>
                <a:cs typeface="Tahoma"/>
              </a:rPr>
              <a:t> в</a:t>
            </a:r>
            <a:r>
              <a:rPr sz="140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холодное </a:t>
            </a:r>
            <a:r>
              <a:rPr sz="1400" dirty="0">
                <a:latin typeface="Tahoma"/>
                <a:cs typeface="Tahoma"/>
              </a:rPr>
              <a:t>время).</a:t>
            </a:r>
            <a:endParaRPr sz="14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55"/>
              </a:spcBef>
            </a:pPr>
            <a:endParaRPr sz="2900">
              <a:latin typeface="Tahoma"/>
              <a:cs typeface="Tahoma"/>
            </a:endParaRPr>
          </a:p>
          <a:p>
            <a:pPr marR="3137535" algn="ctr">
              <a:lnSpc>
                <a:spcPct val="100000"/>
              </a:lnSpc>
            </a:pPr>
            <a:r>
              <a:rPr sz="1600" b="1" spc="-5" dirty="0">
                <a:solidFill>
                  <a:srgbClr val="DD9A52"/>
                </a:solidFill>
                <a:latin typeface="Tahoma"/>
                <a:cs typeface="Tahoma"/>
              </a:rPr>
              <a:t>Травмы</a:t>
            </a:r>
            <a:r>
              <a:rPr sz="1600" b="1" spc="-20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опорно-двигательного</a:t>
            </a:r>
            <a:r>
              <a:rPr sz="1600" b="1" spc="-1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аппарата</a:t>
            </a:r>
            <a:r>
              <a:rPr sz="1600" b="1" spc="-15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(переломы)</a:t>
            </a:r>
            <a:endParaRPr sz="1600">
              <a:latin typeface="Tahoma"/>
              <a:cs typeface="Tahoma"/>
            </a:endParaRPr>
          </a:p>
          <a:p>
            <a:pPr marL="20955" marR="3162935" algn="just">
              <a:lnSpc>
                <a:spcPct val="100000"/>
              </a:lnSpc>
              <a:spcBef>
                <a:spcPts val="265"/>
              </a:spcBef>
            </a:pPr>
            <a:r>
              <a:rPr sz="1200" dirty="0">
                <a:latin typeface="Tahoma"/>
                <a:cs typeface="Tahoma"/>
              </a:rPr>
              <a:t>Помочь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пострадавшему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принять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удобное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положение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вызвать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«Скорую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медицинскую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помощь»,</a:t>
            </a:r>
            <a:r>
              <a:rPr sz="1200" spc="-2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если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это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невозможно,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то</a:t>
            </a:r>
            <a:r>
              <a:rPr sz="1200" spc="-1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необходима </a:t>
            </a:r>
            <a:r>
              <a:rPr sz="1200" spc="-36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транспортировка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пострадавшего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spc="-5" dirty="0">
                <a:latin typeface="Tahoma"/>
                <a:cs typeface="Tahoma"/>
              </a:rPr>
              <a:t>в</a:t>
            </a:r>
            <a:r>
              <a:rPr sz="1200" dirty="0">
                <a:latin typeface="Tahoma"/>
                <a:cs typeface="Tahoma"/>
              </a:rPr>
              <a:t> медицинское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учреждение.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Для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этого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следует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выполнить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иммобилизацию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(обездвиживание) </a:t>
            </a:r>
            <a:r>
              <a:rPr sz="1200" spc="-36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поврежденной конечности, зафиксировав минимум </a:t>
            </a:r>
            <a:r>
              <a:rPr sz="1200" spc="-5" dirty="0">
                <a:latin typeface="Tahoma"/>
                <a:cs typeface="Tahoma"/>
              </a:rPr>
              <a:t>два </a:t>
            </a:r>
            <a:r>
              <a:rPr sz="1200" dirty="0">
                <a:latin typeface="Tahoma"/>
                <a:cs typeface="Tahoma"/>
              </a:rPr>
              <a:t>сустава (один ниже, другой </a:t>
            </a:r>
            <a:r>
              <a:rPr sz="1200" spc="-5" dirty="0">
                <a:latin typeface="Tahoma"/>
                <a:cs typeface="Tahoma"/>
              </a:rPr>
              <a:t>- выше </a:t>
            </a:r>
            <a:r>
              <a:rPr sz="1200" dirty="0">
                <a:latin typeface="Tahoma"/>
                <a:cs typeface="Tahoma"/>
              </a:rPr>
              <a:t>перелома). Наиболее доступным и </a:t>
            </a:r>
            <a:r>
              <a:rPr sz="1200" spc="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безопасным</a:t>
            </a:r>
            <a:r>
              <a:rPr sz="1200" spc="-160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способом</a:t>
            </a:r>
            <a:r>
              <a:rPr sz="1200" spc="-15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иммобилизации</a:t>
            </a:r>
            <a:r>
              <a:rPr sz="1200" spc="-15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является</a:t>
            </a:r>
            <a:r>
              <a:rPr sz="1200" spc="-155" dirty="0">
                <a:latin typeface="Tahoma"/>
                <a:cs typeface="Tahoma"/>
              </a:rPr>
              <a:t> </a:t>
            </a:r>
            <a:r>
              <a:rPr sz="1200" dirty="0">
                <a:latin typeface="Tahoma"/>
                <a:cs typeface="Tahoma"/>
              </a:rPr>
              <a:t>аутоиммобилизация.</a:t>
            </a:r>
            <a:endParaRPr sz="1200">
              <a:latin typeface="Tahoma"/>
              <a:cs typeface="Tahoma"/>
            </a:endParaRPr>
          </a:p>
          <a:p>
            <a:pPr>
              <a:lnSpc>
                <a:spcPct val="100000"/>
              </a:lnSpc>
              <a:spcBef>
                <a:spcPts val="35"/>
              </a:spcBef>
            </a:pPr>
            <a:endParaRPr sz="1700">
              <a:latin typeface="Tahoma"/>
              <a:cs typeface="Tahoma"/>
            </a:endParaRPr>
          </a:p>
          <a:p>
            <a:pPr marL="3728085" algn="just">
              <a:lnSpc>
                <a:spcPct val="100000"/>
              </a:lnSpc>
              <a:spcBef>
                <a:spcPts val="5"/>
              </a:spcBef>
            </a:pP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Термические</a:t>
            </a:r>
            <a:r>
              <a:rPr sz="1600" b="1" spc="-50" dirty="0">
                <a:solidFill>
                  <a:srgbClr val="DD9A52"/>
                </a:solidFill>
                <a:latin typeface="Tahoma"/>
                <a:cs typeface="Tahoma"/>
              </a:rPr>
              <a:t> </a:t>
            </a:r>
            <a:r>
              <a:rPr sz="1600" b="1" dirty="0">
                <a:solidFill>
                  <a:srgbClr val="DD9A52"/>
                </a:solidFill>
                <a:latin typeface="Tahoma"/>
                <a:cs typeface="Tahoma"/>
              </a:rPr>
              <a:t>ожоги</a:t>
            </a:r>
            <a:endParaRPr sz="1600">
              <a:latin typeface="Tahoma"/>
              <a:cs typeface="Tahoma"/>
            </a:endParaRPr>
          </a:p>
          <a:p>
            <a:pPr marL="19050" marR="3162935" algn="just">
              <a:lnSpc>
                <a:spcPct val="100000"/>
              </a:lnSpc>
              <a:spcBef>
                <a:spcPts val="25"/>
              </a:spcBef>
            </a:pPr>
            <a:r>
              <a:rPr sz="1400" dirty="0">
                <a:latin typeface="Tahoma"/>
                <a:cs typeface="Tahoma"/>
              </a:rPr>
              <a:t>Охладить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под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проточной,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прохладной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водой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место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ожога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не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менее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10-15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минут,</a:t>
            </a:r>
            <a:r>
              <a:rPr sz="1400" spc="-6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либо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приложить</a:t>
            </a:r>
            <a:r>
              <a:rPr sz="1400" spc="-55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холод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spc="-5" dirty="0">
                <a:latin typeface="Tahoma"/>
                <a:cs typeface="Tahoma"/>
              </a:rPr>
              <a:t>(лед</a:t>
            </a:r>
            <a:r>
              <a:rPr sz="1400" spc="-5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поверх </a:t>
            </a:r>
            <a:r>
              <a:rPr sz="1400" spc="-42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сухой ткани). Холод препятствует образованию ожоговых пузырей. Нельзя смазывать обожженную поверхность </a:t>
            </a:r>
            <a:r>
              <a:rPr sz="1400" spc="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маслом,</a:t>
            </a:r>
            <a:r>
              <a:rPr sz="1400" spc="-185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мазью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или</a:t>
            </a:r>
            <a:r>
              <a:rPr sz="1400" spc="-180" dirty="0">
                <a:latin typeface="Tahoma"/>
                <a:cs typeface="Tahoma"/>
              </a:rPr>
              <a:t> </a:t>
            </a:r>
            <a:r>
              <a:rPr sz="1400" dirty="0">
                <a:latin typeface="Tahoma"/>
                <a:cs typeface="Tahoma"/>
              </a:rPr>
              <a:t>кремом.</a:t>
            </a:r>
            <a:endParaRPr sz="1400">
              <a:latin typeface="Tahoma"/>
              <a:cs typeface="Tahoma"/>
            </a:endParaRPr>
          </a:p>
        </p:txBody>
      </p:sp>
      <p:grpSp>
        <p:nvGrpSpPr>
          <p:cNvPr id="57" name="object 57"/>
          <p:cNvGrpSpPr/>
          <p:nvPr/>
        </p:nvGrpSpPr>
        <p:grpSpPr>
          <a:xfrm>
            <a:off x="10253210" y="3041953"/>
            <a:ext cx="3061970" cy="3600450"/>
            <a:chOff x="10253210" y="3041953"/>
            <a:chExt cx="3061970" cy="3600450"/>
          </a:xfrm>
        </p:grpSpPr>
        <p:sp>
          <p:nvSpPr>
            <p:cNvPr id="58" name="object 58"/>
            <p:cNvSpPr/>
            <p:nvPr/>
          </p:nvSpPr>
          <p:spPr>
            <a:xfrm>
              <a:off x="11899397" y="3068135"/>
              <a:ext cx="1376680" cy="1032510"/>
            </a:xfrm>
            <a:custGeom>
              <a:avLst/>
              <a:gdLst/>
              <a:ahLst/>
              <a:cxnLst/>
              <a:rect l="l" t="t" r="r" b="b"/>
              <a:pathLst>
                <a:path w="1376680" h="1032510">
                  <a:moveTo>
                    <a:pt x="1330523" y="0"/>
                  </a:moveTo>
                  <a:lnTo>
                    <a:pt x="45871" y="0"/>
                  </a:lnTo>
                  <a:lnTo>
                    <a:pt x="28025" y="2703"/>
                  </a:lnTo>
                  <a:lnTo>
                    <a:pt x="13443" y="10073"/>
                  </a:lnTo>
                  <a:lnTo>
                    <a:pt x="3607" y="21004"/>
                  </a:lnTo>
                  <a:lnTo>
                    <a:pt x="0" y="34387"/>
                  </a:lnTo>
                  <a:lnTo>
                    <a:pt x="0" y="997894"/>
                  </a:lnTo>
                  <a:lnTo>
                    <a:pt x="3607" y="1011281"/>
                  </a:lnTo>
                  <a:lnTo>
                    <a:pt x="13443" y="1022222"/>
                  </a:lnTo>
                  <a:lnTo>
                    <a:pt x="28025" y="1029603"/>
                  </a:lnTo>
                  <a:lnTo>
                    <a:pt x="45871" y="1032311"/>
                  </a:lnTo>
                  <a:lnTo>
                    <a:pt x="1330523" y="1032311"/>
                  </a:lnTo>
                  <a:lnTo>
                    <a:pt x="1348353" y="1029603"/>
                  </a:lnTo>
                  <a:lnTo>
                    <a:pt x="1362942" y="1022222"/>
                  </a:lnTo>
                  <a:lnTo>
                    <a:pt x="1372793" y="1011281"/>
                  </a:lnTo>
                  <a:lnTo>
                    <a:pt x="1376409" y="997894"/>
                  </a:lnTo>
                  <a:lnTo>
                    <a:pt x="1376409" y="34387"/>
                  </a:lnTo>
                  <a:lnTo>
                    <a:pt x="1372793" y="21004"/>
                  </a:lnTo>
                  <a:lnTo>
                    <a:pt x="1362942" y="10073"/>
                  </a:lnTo>
                  <a:lnTo>
                    <a:pt x="1348353" y="2703"/>
                  </a:lnTo>
                  <a:lnTo>
                    <a:pt x="1330523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11875179" y="3041953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80" h="1080135">
                  <a:moveTo>
                    <a:pt x="1324800" y="0"/>
                  </a:moveTo>
                  <a:lnTo>
                    <a:pt x="115200" y="0"/>
                  </a:lnTo>
                  <a:lnTo>
                    <a:pt x="70364" y="6790"/>
                  </a:lnTo>
                  <a:lnTo>
                    <a:pt x="33745" y="25307"/>
                  </a:lnTo>
                  <a:lnTo>
                    <a:pt x="9054" y="52765"/>
                  </a:lnTo>
                  <a:lnTo>
                    <a:pt x="0" y="86381"/>
                  </a:lnTo>
                  <a:lnTo>
                    <a:pt x="0" y="993614"/>
                  </a:lnTo>
                  <a:lnTo>
                    <a:pt x="9054" y="1027243"/>
                  </a:lnTo>
                  <a:lnTo>
                    <a:pt x="33745" y="1054701"/>
                  </a:lnTo>
                  <a:lnTo>
                    <a:pt x="70364" y="1073212"/>
                  </a:lnTo>
                  <a:lnTo>
                    <a:pt x="115200" y="1080000"/>
                  </a:lnTo>
                  <a:lnTo>
                    <a:pt x="1324800" y="1080000"/>
                  </a:lnTo>
                  <a:lnTo>
                    <a:pt x="1369625" y="1073212"/>
                  </a:lnTo>
                  <a:lnTo>
                    <a:pt x="1406244" y="1054701"/>
                  </a:lnTo>
                  <a:lnTo>
                    <a:pt x="1430941" y="1027243"/>
                  </a:lnTo>
                  <a:lnTo>
                    <a:pt x="1431275" y="1026003"/>
                  </a:lnTo>
                  <a:lnTo>
                    <a:pt x="115200" y="1026003"/>
                  </a:lnTo>
                  <a:lnTo>
                    <a:pt x="98396" y="1023454"/>
                  </a:lnTo>
                  <a:lnTo>
                    <a:pt x="84665" y="1016506"/>
                  </a:lnTo>
                  <a:lnTo>
                    <a:pt x="75404" y="1006209"/>
                  </a:lnTo>
                  <a:lnTo>
                    <a:pt x="72007" y="993614"/>
                  </a:lnTo>
                  <a:lnTo>
                    <a:pt x="72007" y="86381"/>
                  </a:lnTo>
                  <a:lnTo>
                    <a:pt x="75404" y="73796"/>
                  </a:lnTo>
                  <a:lnTo>
                    <a:pt x="84665" y="63503"/>
                  </a:lnTo>
                  <a:lnTo>
                    <a:pt x="98396" y="56556"/>
                  </a:lnTo>
                  <a:lnTo>
                    <a:pt x="115200" y="54006"/>
                  </a:lnTo>
                  <a:lnTo>
                    <a:pt x="1431275" y="54006"/>
                  </a:lnTo>
                  <a:lnTo>
                    <a:pt x="1430941" y="52765"/>
                  </a:lnTo>
                  <a:lnTo>
                    <a:pt x="1406244" y="25307"/>
                  </a:lnTo>
                  <a:lnTo>
                    <a:pt x="1369625" y="6790"/>
                  </a:lnTo>
                  <a:lnTo>
                    <a:pt x="1324800" y="0"/>
                  </a:lnTo>
                  <a:close/>
                </a:path>
                <a:path w="1440180" h="1080135">
                  <a:moveTo>
                    <a:pt x="1431275" y="54006"/>
                  </a:moveTo>
                  <a:lnTo>
                    <a:pt x="1324800" y="54006"/>
                  </a:lnTo>
                  <a:lnTo>
                    <a:pt x="1341597" y="56556"/>
                  </a:lnTo>
                  <a:lnTo>
                    <a:pt x="1355333" y="63503"/>
                  </a:lnTo>
                  <a:lnTo>
                    <a:pt x="1364604" y="73796"/>
                  </a:lnTo>
                  <a:lnTo>
                    <a:pt x="1368007" y="86381"/>
                  </a:lnTo>
                  <a:lnTo>
                    <a:pt x="1368007" y="993614"/>
                  </a:lnTo>
                  <a:lnTo>
                    <a:pt x="1364604" y="1006209"/>
                  </a:lnTo>
                  <a:lnTo>
                    <a:pt x="1355333" y="1016506"/>
                  </a:lnTo>
                  <a:lnTo>
                    <a:pt x="1341597" y="1023454"/>
                  </a:lnTo>
                  <a:lnTo>
                    <a:pt x="1324800" y="1026003"/>
                  </a:lnTo>
                  <a:lnTo>
                    <a:pt x="1431275" y="1026003"/>
                  </a:lnTo>
                  <a:lnTo>
                    <a:pt x="1439999" y="993614"/>
                  </a:lnTo>
                  <a:lnTo>
                    <a:pt x="1439999" y="86381"/>
                  </a:lnTo>
                  <a:lnTo>
                    <a:pt x="1431275" y="54006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0" name="object 60"/>
            <p:cNvPicPr/>
            <p:nvPr/>
          </p:nvPicPr>
          <p:blipFill>
            <a:blip r:embed="rId20" cstate="print"/>
            <a:stretch>
              <a:fillRect/>
            </a:stretch>
          </p:blipFill>
          <p:spPr>
            <a:xfrm>
              <a:off x="11964131" y="3150179"/>
              <a:ext cx="1282481" cy="885783"/>
            </a:xfrm>
            <a:prstGeom prst="rect">
              <a:avLst/>
            </a:prstGeom>
          </p:spPr>
        </p:pic>
        <p:pic>
          <p:nvPicPr>
            <p:cNvPr id="61" name="object 61"/>
            <p:cNvPicPr/>
            <p:nvPr/>
          </p:nvPicPr>
          <p:blipFill>
            <a:blip r:embed="rId21" cstate="print"/>
            <a:stretch>
              <a:fillRect/>
            </a:stretch>
          </p:blipFill>
          <p:spPr>
            <a:xfrm>
              <a:off x="10287842" y="4328678"/>
              <a:ext cx="1376406" cy="1047884"/>
            </a:xfrm>
            <a:prstGeom prst="rect">
              <a:avLst/>
            </a:prstGeom>
          </p:spPr>
        </p:pic>
        <p:sp>
          <p:nvSpPr>
            <p:cNvPr id="62" name="object 62"/>
            <p:cNvSpPr/>
            <p:nvPr/>
          </p:nvSpPr>
          <p:spPr>
            <a:xfrm>
              <a:off x="10253210" y="4303303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79" h="1080135">
                  <a:moveTo>
                    <a:pt x="1324800" y="0"/>
                  </a:moveTo>
                  <a:lnTo>
                    <a:pt x="115200" y="0"/>
                  </a:lnTo>
                  <a:lnTo>
                    <a:pt x="70363" y="6790"/>
                  </a:lnTo>
                  <a:lnTo>
                    <a:pt x="33745" y="25307"/>
                  </a:lnTo>
                  <a:lnTo>
                    <a:pt x="9054" y="52765"/>
                  </a:lnTo>
                  <a:lnTo>
                    <a:pt x="0" y="86381"/>
                  </a:lnTo>
                  <a:lnTo>
                    <a:pt x="0" y="993614"/>
                  </a:lnTo>
                  <a:lnTo>
                    <a:pt x="9054" y="1027243"/>
                  </a:lnTo>
                  <a:lnTo>
                    <a:pt x="33745" y="1054701"/>
                  </a:lnTo>
                  <a:lnTo>
                    <a:pt x="70363" y="1073212"/>
                  </a:lnTo>
                  <a:lnTo>
                    <a:pt x="115200" y="1080000"/>
                  </a:lnTo>
                  <a:lnTo>
                    <a:pt x="1324800" y="1080000"/>
                  </a:lnTo>
                  <a:lnTo>
                    <a:pt x="1369625" y="1073212"/>
                  </a:lnTo>
                  <a:lnTo>
                    <a:pt x="1406244" y="1054701"/>
                  </a:lnTo>
                  <a:lnTo>
                    <a:pt x="1430941" y="1027243"/>
                  </a:lnTo>
                  <a:lnTo>
                    <a:pt x="1431275" y="1026003"/>
                  </a:lnTo>
                  <a:lnTo>
                    <a:pt x="115200" y="1026003"/>
                  </a:lnTo>
                  <a:lnTo>
                    <a:pt x="98395" y="1023454"/>
                  </a:lnTo>
                  <a:lnTo>
                    <a:pt x="84665" y="1016506"/>
                  </a:lnTo>
                  <a:lnTo>
                    <a:pt x="75404" y="1006209"/>
                  </a:lnTo>
                  <a:lnTo>
                    <a:pt x="72007" y="993614"/>
                  </a:lnTo>
                  <a:lnTo>
                    <a:pt x="72007" y="86381"/>
                  </a:lnTo>
                  <a:lnTo>
                    <a:pt x="75404" y="73796"/>
                  </a:lnTo>
                  <a:lnTo>
                    <a:pt x="84665" y="63503"/>
                  </a:lnTo>
                  <a:lnTo>
                    <a:pt x="98395" y="56556"/>
                  </a:lnTo>
                  <a:lnTo>
                    <a:pt x="115200" y="54006"/>
                  </a:lnTo>
                  <a:lnTo>
                    <a:pt x="1431275" y="54006"/>
                  </a:lnTo>
                  <a:lnTo>
                    <a:pt x="1430941" y="52765"/>
                  </a:lnTo>
                  <a:lnTo>
                    <a:pt x="1406244" y="25307"/>
                  </a:lnTo>
                  <a:lnTo>
                    <a:pt x="1369625" y="6790"/>
                  </a:lnTo>
                  <a:lnTo>
                    <a:pt x="1324800" y="0"/>
                  </a:lnTo>
                  <a:close/>
                </a:path>
                <a:path w="1440179" h="1080135">
                  <a:moveTo>
                    <a:pt x="1431275" y="54006"/>
                  </a:moveTo>
                  <a:lnTo>
                    <a:pt x="1324800" y="54006"/>
                  </a:lnTo>
                  <a:lnTo>
                    <a:pt x="1341597" y="56556"/>
                  </a:lnTo>
                  <a:lnTo>
                    <a:pt x="1355333" y="63503"/>
                  </a:lnTo>
                  <a:lnTo>
                    <a:pt x="1364604" y="73796"/>
                  </a:lnTo>
                  <a:lnTo>
                    <a:pt x="1368007" y="86381"/>
                  </a:lnTo>
                  <a:lnTo>
                    <a:pt x="1368007" y="993614"/>
                  </a:lnTo>
                  <a:lnTo>
                    <a:pt x="1364604" y="1006209"/>
                  </a:lnTo>
                  <a:lnTo>
                    <a:pt x="1355333" y="1016506"/>
                  </a:lnTo>
                  <a:lnTo>
                    <a:pt x="1341597" y="1023454"/>
                  </a:lnTo>
                  <a:lnTo>
                    <a:pt x="1324800" y="1026003"/>
                  </a:lnTo>
                  <a:lnTo>
                    <a:pt x="1431275" y="1026003"/>
                  </a:lnTo>
                  <a:lnTo>
                    <a:pt x="1439999" y="993614"/>
                  </a:lnTo>
                  <a:lnTo>
                    <a:pt x="1439999" y="86381"/>
                  </a:lnTo>
                  <a:lnTo>
                    <a:pt x="1431275" y="54006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10288328" y="5589849"/>
              <a:ext cx="1376680" cy="1032510"/>
            </a:xfrm>
            <a:custGeom>
              <a:avLst/>
              <a:gdLst/>
              <a:ahLst/>
              <a:cxnLst/>
              <a:rect l="l" t="t" r="r" b="b"/>
              <a:pathLst>
                <a:path w="1376679" h="1032509">
                  <a:moveTo>
                    <a:pt x="1330520" y="0"/>
                  </a:moveTo>
                  <a:lnTo>
                    <a:pt x="45871" y="0"/>
                  </a:lnTo>
                  <a:lnTo>
                    <a:pt x="28024" y="2702"/>
                  </a:lnTo>
                  <a:lnTo>
                    <a:pt x="13442" y="10073"/>
                  </a:lnTo>
                  <a:lnTo>
                    <a:pt x="3607" y="21003"/>
                  </a:lnTo>
                  <a:lnTo>
                    <a:pt x="0" y="34386"/>
                  </a:lnTo>
                  <a:lnTo>
                    <a:pt x="0" y="997894"/>
                  </a:lnTo>
                  <a:lnTo>
                    <a:pt x="3607" y="1011280"/>
                  </a:lnTo>
                  <a:lnTo>
                    <a:pt x="13442" y="1022221"/>
                  </a:lnTo>
                  <a:lnTo>
                    <a:pt x="28024" y="1029602"/>
                  </a:lnTo>
                  <a:lnTo>
                    <a:pt x="45871" y="1032310"/>
                  </a:lnTo>
                  <a:lnTo>
                    <a:pt x="1330520" y="1032310"/>
                  </a:lnTo>
                  <a:lnTo>
                    <a:pt x="1348350" y="1029602"/>
                  </a:lnTo>
                  <a:lnTo>
                    <a:pt x="1362940" y="1022221"/>
                  </a:lnTo>
                  <a:lnTo>
                    <a:pt x="1372792" y="1011280"/>
                  </a:lnTo>
                  <a:lnTo>
                    <a:pt x="1376409" y="997894"/>
                  </a:lnTo>
                  <a:lnTo>
                    <a:pt x="1376409" y="34386"/>
                  </a:lnTo>
                  <a:lnTo>
                    <a:pt x="1372792" y="21003"/>
                  </a:lnTo>
                  <a:lnTo>
                    <a:pt x="1362940" y="10073"/>
                  </a:lnTo>
                  <a:lnTo>
                    <a:pt x="1348350" y="2702"/>
                  </a:lnTo>
                  <a:lnTo>
                    <a:pt x="1330520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10255441" y="5561942"/>
              <a:ext cx="1440180" cy="1080135"/>
            </a:xfrm>
            <a:custGeom>
              <a:avLst/>
              <a:gdLst/>
              <a:ahLst/>
              <a:cxnLst/>
              <a:rect l="l" t="t" r="r" b="b"/>
              <a:pathLst>
                <a:path w="1440179" h="1080134">
                  <a:moveTo>
                    <a:pt x="1324800" y="0"/>
                  </a:moveTo>
                  <a:lnTo>
                    <a:pt x="115200" y="0"/>
                  </a:lnTo>
                  <a:lnTo>
                    <a:pt x="70364" y="6790"/>
                  </a:lnTo>
                  <a:lnTo>
                    <a:pt x="33745" y="25307"/>
                  </a:lnTo>
                  <a:lnTo>
                    <a:pt x="9054" y="52765"/>
                  </a:lnTo>
                  <a:lnTo>
                    <a:pt x="0" y="86381"/>
                  </a:lnTo>
                  <a:lnTo>
                    <a:pt x="0" y="993613"/>
                  </a:lnTo>
                  <a:lnTo>
                    <a:pt x="9054" y="1027242"/>
                  </a:lnTo>
                  <a:lnTo>
                    <a:pt x="33745" y="1054700"/>
                  </a:lnTo>
                  <a:lnTo>
                    <a:pt x="70364" y="1073211"/>
                  </a:lnTo>
                  <a:lnTo>
                    <a:pt x="115200" y="1079999"/>
                  </a:lnTo>
                  <a:lnTo>
                    <a:pt x="1324800" y="1079999"/>
                  </a:lnTo>
                  <a:lnTo>
                    <a:pt x="1369626" y="1073211"/>
                  </a:lnTo>
                  <a:lnTo>
                    <a:pt x="1406245" y="1054700"/>
                  </a:lnTo>
                  <a:lnTo>
                    <a:pt x="1430942" y="1027242"/>
                  </a:lnTo>
                  <a:lnTo>
                    <a:pt x="1431276" y="1026002"/>
                  </a:lnTo>
                  <a:lnTo>
                    <a:pt x="115200" y="1026002"/>
                  </a:lnTo>
                  <a:lnTo>
                    <a:pt x="98396" y="1023453"/>
                  </a:lnTo>
                  <a:lnTo>
                    <a:pt x="84665" y="1016505"/>
                  </a:lnTo>
                  <a:lnTo>
                    <a:pt x="75404" y="1006209"/>
                  </a:lnTo>
                  <a:lnTo>
                    <a:pt x="72007" y="993613"/>
                  </a:lnTo>
                  <a:lnTo>
                    <a:pt x="72007" y="86381"/>
                  </a:lnTo>
                  <a:lnTo>
                    <a:pt x="75404" y="73795"/>
                  </a:lnTo>
                  <a:lnTo>
                    <a:pt x="84665" y="63503"/>
                  </a:lnTo>
                  <a:lnTo>
                    <a:pt x="98396" y="56556"/>
                  </a:lnTo>
                  <a:lnTo>
                    <a:pt x="115200" y="54006"/>
                  </a:lnTo>
                  <a:lnTo>
                    <a:pt x="1431277" y="54006"/>
                  </a:lnTo>
                  <a:lnTo>
                    <a:pt x="1430942" y="52765"/>
                  </a:lnTo>
                  <a:lnTo>
                    <a:pt x="1406245" y="25307"/>
                  </a:lnTo>
                  <a:lnTo>
                    <a:pt x="1369626" y="6790"/>
                  </a:lnTo>
                  <a:lnTo>
                    <a:pt x="1324800" y="0"/>
                  </a:lnTo>
                  <a:close/>
                </a:path>
                <a:path w="1440179" h="1080134">
                  <a:moveTo>
                    <a:pt x="1431277" y="54006"/>
                  </a:moveTo>
                  <a:lnTo>
                    <a:pt x="1324800" y="54006"/>
                  </a:lnTo>
                  <a:lnTo>
                    <a:pt x="1341598" y="56556"/>
                  </a:lnTo>
                  <a:lnTo>
                    <a:pt x="1355334" y="63503"/>
                  </a:lnTo>
                  <a:lnTo>
                    <a:pt x="1364606" y="73795"/>
                  </a:lnTo>
                  <a:lnTo>
                    <a:pt x="1368008" y="86381"/>
                  </a:lnTo>
                  <a:lnTo>
                    <a:pt x="1368008" y="993613"/>
                  </a:lnTo>
                  <a:lnTo>
                    <a:pt x="1364606" y="1006209"/>
                  </a:lnTo>
                  <a:lnTo>
                    <a:pt x="1355334" y="1016505"/>
                  </a:lnTo>
                  <a:lnTo>
                    <a:pt x="1341598" y="1023453"/>
                  </a:lnTo>
                  <a:lnTo>
                    <a:pt x="1324800" y="1026002"/>
                  </a:lnTo>
                  <a:lnTo>
                    <a:pt x="1431276" y="1026002"/>
                  </a:lnTo>
                  <a:lnTo>
                    <a:pt x="1440000" y="993613"/>
                  </a:lnTo>
                  <a:lnTo>
                    <a:pt x="1440000" y="86381"/>
                  </a:lnTo>
                  <a:lnTo>
                    <a:pt x="1431277" y="54006"/>
                  </a:lnTo>
                  <a:close/>
                </a:path>
              </a:pathLst>
            </a:custGeom>
            <a:solidFill>
              <a:srgbClr val="85828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65" name="object 65"/>
            <p:cNvPicPr/>
            <p:nvPr/>
          </p:nvPicPr>
          <p:blipFill>
            <a:blip r:embed="rId22" cstate="print"/>
            <a:stretch>
              <a:fillRect/>
            </a:stretch>
          </p:blipFill>
          <p:spPr>
            <a:xfrm>
              <a:off x="10491213" y="5642744"/>
              <a:ext cx="970642" cy="92652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-2080" y="191"/>
            <a:ext cx="15120619" cy="10692130"/>
            <a:chOff x="-2080" y="191"/>
            <a:chExt cx="15120619" cy="106921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0" y="191"/>
              <a:ext cx="15117908" cy="10691808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-2080" y="212"/>
              <a:ext cx="15120619" cy="1332230"/>
            </a:xfrm>
            <a:custGeom>
              <a:avLst/>
              <a:gdLst/>
              <a:ahLst/>
              <a:cxnLst/>
              <a:rect l="l" t="t" r="r" b="b"/>
              <a:pathLst>
                <a:path w="15120619" h="1332230">
                  <a:moveTo>
                    <a:pt x="15119998" y="0"/>
                  </a:moveTo>
                  <a:lnTo>
                    <a:pt x="0" y="0"/>
                  </a:lnTo>
                  <a:lnTo>
                    <a:pt x="0" y="1332000"/>
                  </a:lnTo>
                  <a:lnTo>
                    <a:pt x="14453999" y="1332000"/>
                  </a:lnTo>
                  <a:lnTo>
                    <a:pt x="14501380" y="1330319"/>
                  </a:lnTo>
                  <a:lnTo>
                    <a:pt x="14547891" y="1325354"/>
                  </a:lnTo>
                  <a:lnTo>
                    <a:pt x="14593417" y="1317220"/>
                  </a:lnTo>
                  <a:lnTo>
                    <a:pt x="14637843" y="1306032"/>
                  </a:lnTo>
                  <a:lnTo>
                    <a:pt x="14681053" y="1291904"/>
                  </a:lnTo>
                  <a:lnTo>
                    <a:pt x="14722933" y="1274951"/>
                  </a:lnTo>
                  <a:lnTo>
                    <a:pt x="14763368" y="1255289"/>
                  </a:lnTo>
                  <a:lnTo>
                    <a:pt x="14802243" y="1233033"/>
                  </a:lnTo>
                  <a:lnTo>
                    <a:pt x="14839443" y="1208296"/>
                  </a:lnTo>
                  <a:lnTo>
                    <a:pt x="14874854" y="1181195"/>
                  </a:lnTo>
                  <a:lnTo>
                    <a:pt x="14908359" y="1151845"/>
                  </a:lnTo>
                  <a:lnTo>
                    <a:pt x="14939844" y="1120359"/>
                  </a:lnTo>
                  <a:lnTo>
                    <a:pt x="14969195" y="1086854"/>
                  </a:lnTo>
                  <a:lnTo>
                    <a:pt x="14996296" y="1051444"/>
                  </a:lnTo>
                  <a:lnTo>
                    <a:pt x="15021032" y="1014244"/>
                  </a:lnTo>
                  <a:lnTo>
                    <a:pt x="15043288" y="975368"/>
                  </a:lnTo>
                  <a:lnTo>
                    <a:pt x="15062950" y="934933"/>
                  </a:lnTo>
                  <a:lnTo>
                    <a:pt x="15079903" y="893053"/>
                  </a:lnTo>
                  <a:lnTo>
                    <a:pt x="15094031" y="849843"/>
                  </a:lnTo>
                  <a:lnTo>
                    <a:pt x="15105219" y="805417"/>
                  </a:lnTo>
                  <a:lnTo>
                    <a:pt x="15113353" y="759891"/>
                  </a:lnTo>
                  <a:lnTo>
                    <a:pt x="15118318" y="713380"/>
                  </a:lnTo>
                  <a:lnTo>
                    <a:pt x="15119998" y="665999"/>
                  </a:lnTo>
                  <a:lnTo>
                    <a:pt x="15119998" y="0"/>
                  </a:lnTo>
                  <a:close/>
                </a:path>
              </a:pathLst>
            </a:custGeom>
            <a:solidFill>
              <a:srgbClr val="F2AE6A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46137" y="2090469"/>
            <a:ext cx="9161495" cy="8601530"/>
          </a:xfrm>
          <a:prstGeom prst="rect">
            <a:avLst/>
          </a:prstGeom>
        </p:spPr>
      </p:pic>
      <p:pic>
        <p:nvPicPr>
          <p:cNvPr id="6" name="object 6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458748" y="0"/>
            <a:ext cx="1883761" cy="1877745"/>
          </a:xfrm>
          <a:prstGeom prst="rect">
            <a:avLst/>
          </a:prstGeom>
        </p:spPr>
      </p:pic>
      <p:sp>
        <p:nvSpPr>
          <p:cNvPr id="7" name="object 7"/>
          <p:cNvSpPr/>
          <p:nvPr/>
        </p:nvSpPr>
        <p:spPr>
          <a:xfrm>
            <a:off x="7061347" y="1627307"/>
            <a:ext cx="7717956" cy="3242945"/>
          </a:xfrm>
          <a:custGeom>
            <a:avLst/>
            <a:gdLst/>
            <a:ahLst/>
            <a:cxnLst/>
            <a:rect l="l" t="t" r="r" b="b"/>
            <a:pathLst>
              <a:path w="6069330" h="3242945">
                <a:moveTo>
                  <a:pt x="6068862" y="0"/>
                </a:moveTo>
                <a:lnTo>
                  <a:pt x="0" y="0"/>
                </a:lnTo>
                <a:lnTo>
                  <a:pt x="0" y="3242562"/>
                </a:lnTo>
                <a:lnTo>
                  <a:pt x="6068862" y="3242562"/>
                </a:lnTo>
                <a:lnTo>
                  <a:pt x="6068862" y="0"/>
                </a:lnTo>
                <a:close/>
              </a:path>
            </a:pathLst>
          </a:custGeom>
          <a:solidFill>
            <a:srgbClr val="000000">
              <a:alpha val="23098"/>
            </a:srgbClr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8227613" y="1707634"/>
            <a:ext cx="7324550" cy="3082290"/>
          </a:xfrm>
          <a:prstGeom prst="rect">
            <a:avLst/>
          </a:prstGeom>
        </p:spPr>
        <p:txBody>
          <a:bodyPr vert="horz" wrap="square" lIns="0" tIns="3175" rIns="0" bIns="0" rtlCol="0">
            <a:spAutoFit/>
          </a:bodyPr>
          <a:lstStyle/>
          <a:p>
            <a:pPr marL="965835" marR="5080" indent="-953769">
              <a:lnSpc>
                <a:spcPct val="100600"/>
              </a:lnSpc>
              <a:spcBef>
                <a:spcPts val="25"/>
              </a:spcBef>
            </a:pPr>
            <a:r>
              <a:rPr sz="10000" spc="-110" dirty="0"/>
              <a:t>УГОЛОК  </a:t>
            </a:r>
            <a:r>
              <a:rPr sz="10000" spc="-120" dirty="0"/>
              <a:t>ГОЧС</a:t>
            </a:r>
            <a:endParaRPr sz="10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00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</TotalTime>
  <Words>2008</Words>
  <Application>Microsoft Office PowerPoint</Application>
  <PresentationFormat>Произвольный</PresentationFormat>
  <Paragraphs>209</Paragraphs>
  <Slides>10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4" baseType="lpstr">
      <vt:lpstr>Arial</vt:lpstr>
      <vt:lpstr>Calibri</vt:lpstr>
      <vt:lpstr>Tahoma</vt:lpstr>
      <vt:lpstr>Office Theme</vt:lpstr>
      <vt:lpstr>УГОЛОК ГРАЖДАНСКОЙ ОБОРОНЫ</vt:lpstr>
      <vt:lpstr>ОПОВЕЩЕНИЕ</vt:lpstr>
      <vt:lpstr>ЭВАКУАЦИЯ</vt:lpstr>
      <vt:lpstr>СРЕДСТВА ИНДИВИДУАЛЬНОЙ И КОЛЛЕКТИВНОЙ ЗАЩИТЫ</vt:lpstr>
      <vt:lpstr>ДЕЙСТВИЯ ПРИ ПОЖАРЕ</vt:lpstr>
      <vt:lpstr>ЧРЕЗВЫЧАЙНЫЕ СИТУАЦИИ ТЕХНОГЕННОГО ХАРАКТЕРА</vt:lpstr>
      <vt:lpstr>ЧРЕЗВЫЧАЙНЫЕ СИТУАЦИИ ПРИРОДНОГО ХАРАКТЕРА</vt:lpstr>
      <vt:lpstr>ТЕРРОРИЗМ-УГРОЗА ОБЩЕСТВУ</vt:lpstr>
      <vt:lpstr>ПЕРВАЯ ПОМОЩЬ</vt:lpstr>
      <vt:lpstr>УГОЛОК  ГОЧС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уголок.cdr</dc:title>
  <dc:creator>Mosihin_NV</dc:creator>
  <cp:lastModifiedBy>Алена Гурьева</cp:lastModifiedBy>
  <cp:revision>1</cp:revision>
  <dcterms:created xsi:type="dcterms:W3CDTF">2024-10-16T14:06:35Z</dcterms:created>
  <dcterms:modified xsi:type="dcterms:W3CDTF">2024-10-16T14:11:22Z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2024-05-23T00:00:00Z</vt:filetime>
  </property>
  <property fmtid="{D5CDD505-2E9C-101B-9397-08002B2CF9AE}" pid="3" name="Creator">
    <vt:lpwstr>CorelDRAW 2020</vt:lpwstr>
  </property>
  <property fmtid="{D5CDD505-2E9C-101B-9397-08002B2CF9AE}" pid="4" name="LastSaved">
    <vt:filetime>2024-10-16T00:00:00Z</vt:filetime>
  </property>
</Properties>
</file>