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5125700" cy="10693400"/>
  <p:notesSz cx="151257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9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2238" y="4041595"/>
            <a:ext cx="12641223" cy="3082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42238" y="4041595"/>
            <a:ext cx="12641223" cy="3082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33.png"/><Relationship Id="rId2" Type="http://schemas.openxmlformats.org/officeDocument/2006/relationships/image" Target="../media/image25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2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6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2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46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95" y="0"/>
            <a:ext cx="15120619" cy="10692130"/>
            <a:chOff x="-2095" y="0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65"/>
              <a:ext cx="15117912" cy="106793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95" y="140"/>
              <a:ext cx="15120619" cy="1344295"/>
            </a:xfrm>
            <a:custGeom>
              <a:avLst/>
              <a:gdLst/>
              <a:ahLst/>
              <a:cxnLst/>
              <a:rect l="l" t="t" r="r" b="b"/>
              <a:pathLst>
                <a:path w="15120619" h="1344295">
                  <a:moveTo>
                    <a:pt x="15120007" y="0"/>
                  </a:moveTo>
                  <a:lnTo>
                    <a:pt x="0" y="0"/>
                  </a:lnTo>
                  <a:lnTo>
                    <a:pt x="0" y="1344203"/>
                  </a:lnTo>
                  <a:lnTo>
                    <a:pt x="14447908" y="1344203"/>
                  </a:lnTo>
                  <a:lnTo>
                    <a:pt x="14495724" y="1342507"/>
                  </a:lnTo>
                  <a:lnTo>
                    <a:pt x="14542661" y="1337497"/>
                  </a:lnTo>
                  <a:lnTo>
                    <a:pt x="14588604" y="1329288"/>
                  </a:lnTo>
                  <a:lnTo>
                    <a:pt x="14633437" y="1317998"/>
                  </a:lnTo>
                  <a:lnTo>
                    <a:pt x="14677043" y="1303740"/>
                  </a:lnTo>
                  <a:lnTo>
                    <a:pt x="14719307" y="1286633"/>
                  </a:lnTo>
                  <a:lnTo>
                    <a:pt x="14760113" y="1266791"/>
                  </a:lnTo>
                  <a:lnTo>
                    <a:pt x="14799344" y="1244330"/>
                  </a:lnTo>
                  <a:lnTo>
                    <a:pt x="14836885" y="1219368"/>
                  </a:lnTo>
                  <a:lnTo>
                    <a:pt x="14872619" y="1192019"/>
                  </a:lnTo>
                  <a:lnTo>
                    <a:pt x="14906431" y="1162399"/>
                  </a:lnTo>
                  <a:lnTo>
                    <a:pt x="14938205" y="1130625"/>
                  </a:lnTo>
                  <a:lnTo>
                    <a:pt x="14967824" y="1096813"/>
                  </a:lnTo>
                  <a:lnTo>
                    <a:pt x="14995173" y="1061079"/>
                  </a:lnTo>
                  <a:lnTo>
                    <a:pt x="15020135" y="1023538"/>
                  </a:lnTo>
                  <a:lnTo>
                    <a:pt x="15042596" y="984306"/>
                  </a:lnTo>
                  <a:lnTo>
                    <a:pt x="15062437" y="943501"/>
                  </a:lnTo>
                  <a:lnTo>
                    <a:pt x="15079545" y="901237"/>
                  </a:lnTo>
                  <a:lnTo>
                    <a:pt x="15093802" y="857630"/>
                  </a:lnTo>
                  <a:lnTo>
                    <a:pt x="15105093" y="812798"/>
                  </a:lnTo>
                  <a:lnTo>
                    <a:pt x="15113301" y="766855"/>
                  </a:lnTo>
                  <a:lnTo>
                    <a:pt x="15118312" y="719917"/>
                  </a:lnTo>
                  <a:lnTo>
                    <a:pt x="15120007" y="672101"/>
                  </a:lnTo>
                  <a:lnTo>
                    <a:pt x="15120007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600" y="0"/>
              <a:ext cx="1882303" cy="187414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400831" y="5474257"/>
            <a:ext cx="8289925" cy="1605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09700" marR="1110615" indent="598170">
              <a:lnSpc>
                <a:spcPct val="100000"/>
              </a:lnSpc>
              <a:spcBef>
                <a:spcPts val="90"/>
              </a:spcBef>
            </a:pPr>
            <a:r>
              <a:rPr sz="1550" b="1" spc="-85" dirty="0">
                <a:latin typeface="Tahoma"/>
                <a:cs typeface="Tahoma"/>
              </a:rPr>
              <a:t>ГОСУДАРСТВЕННОЕ </a:t>
            </a:r>
            <a:r>
              <a:rPr sz="1550" b="1" spc="-95" dirty="0">
                <a:latin typeface="Tahoma"/>
                <a:cs typeface="Tahoma"/>
              </a:rPr>
              <a:t>БЮДЖЕТНОЕ</a:t>
            </a:r>
            <a:r>
              <a:rPr sz="1550" b="1" spc="265" dirty="0">
                <a:latin typeface="Tahoma"/>
                <a:cs typeface="Tahoma"/>
              </a:rPr>
              <a:t> </a:t>
            </a:r>
            <a:r>
              <a:rPr sz="1550" b="1" spc="-90" dirty="0">
                <a:latin typeface="Tahoma"/>
                <a:cs typeface="Tahoma"/>
              </a:rPr>
              <a:t>УЧРЕЖДЕНИЕ </a:t>
            </a:r>
            <a:r>
              <a:rPr sz="1550" b="1" spc="-85" dirty="0">
                <a:latin typeface="Tahoma"/>
                <a:cs typeface="Tahoma"/>
              </a:rPr>
              <a:t> </a:t>
            </a:r>
            <a:r>
              <a:rPr sz="1550" b="1" spc="-90" dirty="0">
                <a:latin typeface="Tahoma"/>
                <a:cs typeface="Tahoma"/>
              </a:rPr>
              <a:t>ДОПОЛНИТЕЛЬНОГО</a:t>
            </a:r>
            <a:r>
              <a:rPr sz="1550" b="1" spc="-20" dirty="0">
                <a:latin typeface="Tahoma"/>
                <a:cs typeface="Tahoma"/>
              </a:rPr>
              <a:t> </a:t>
            </a:r>
            <a:r>
              <a:rPr sz="1550" b="1" spc="-90" dirty="0">
                <a:latin typeface="Tahoma"/>
                <a:cs typeface="Tahoma"/>
              </a:rPr>
              <a:t>ПРОФЕССИОНАЛЬНОГО</a:t>
            </a:r>
            <a:r>
              <a:rPr sz="1550" b="1" spc="-20" dirty="0">
                <a:latin typeface="Tahoma"/>
                <a:cs typeface="Tahoma"/>
              </a:rPr>
              <a:t> </a:t>
            </a:r>
            <a:r>
              <a:rPr sz="1550" b="1" spc="-85" dirty="0">
                <a:latin typeface="Tahoma"/>
                <a:cs typeface="Tahoma"/>
              </a:rPr>
              <a:t>ОБРАЗОВАНИЯ</a:t>
            </a:r>
            <a:endParaRPr sz="155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435"/>
              </a:spcBef>
            </a:pPr>
            <a:r>
              <a:rPr sz="2000" b="1" spc="30" dirty="0">
                <a:latin typeface="Tahoma"/>
                <a:cs typeface="Tahoma"/>
              </a:rPr>
              <a:t>«УЧЕБНО-МЕТОДИЧЕСКИЙ</a:t>
            </a:r>
            <a:r>
              <a:rPr sz="2000" b="1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ЦЕНТР</a:t>
            </a:r>
            <a:endParaRPr sz="2000" dirty="0">
              <a:latin typeface="Tahoma"/>
              <a:cs typeface="Tahoma"/>
            </a:endParaRPr>
          </a:p>
          <a:p>
            <a:pPr marL="12065" marR="5080" algn="ctr">
              <a:lnSpc>
                <a:spcPct val="101899"/>
              </a:lnSpc>
              <a:tabLst>
                <a:tab pos="4327525" algn="l"/>
              </a:tabLst>
            </a:pPr>
            <a:r>
              <a:rPr sz="2000" b="1" spc="35" dirty="0">
                <a:latin typeface="Tahoma"/>
                <a:cs typeface="Tahoma"/>
              </a:rPr>
              <a:t>ПО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ГРАЖДАНСКОЙ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ОБОРОНЕ,</a:t>
            </a:r>
            <a:r>
              <a:rPr sz="2000" b="1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ЧРЕЗВЫЧАЙНЫМ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СИТУАЦИЯМ </a:t>
            </a:r>
            <a:r>
              <a:rPr sz="2000" b="1" spc="-570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И</a:t>
            </a:r>
            <a:r>
              <a:rPr sz="2000" b="1" spc="25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ПОЖАРНОЙ</a:t>
            </a:r>
            <a:r>
              <a:rPr sz="2000" b="1" spc="25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БЕЗОПАСНОСТИ	ИРКУТСКОЙ</a:t>
            </a:r>
            <a:r>
              <a:rPr sz="2000" b="1" spc="10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ОБЛАСТИ»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96783" y="136011"/>
            <a:ext cx="11429365" cy="1189355"/>
          </a:xfrm>
          <a:custGeom>
            <a:avLst/>
            <a:gdLst/>
            <a:ahLst/>
            <a:cxnLst/>
            <a:rect l="l" t="t" r="r" b="b"/>
            <a:pathLst>
              <a:path w="11429365" h="1189355">
                <a:moveTo>
                  <a:pt x="11428751" y="0"/>
                </a:moveTo>
                <a:lnTo>
                  <a:pt x="0" y="0"/>
                </a:lnTo>
                <a:lnTo>
                  <a:pt x="0" y="1188957"/>
                </a:lnTo>
                <a:lnTo>
                  <a:pt x="11428751" y="1188957"/>
                </a:lnTo>
                <a:lnTo>
                  <a:pt x="11428751" y="0"/>
                </a:lnTo>
                <a:close/>
              </a:path>
            </a:pathLst>
          </a:custGeom>
          <a:solidFill>
            <a:srgbClr val="000000">
              <a:alpha val="4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94312" y="195995"/>
            <a:ext cx="1039304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300" spc="-5" dirty="0"/>
              <a:t>Терроризм</a:t>
            </a:r>
            <a:r>
              <a:rPr sz="5300" spc="-20" dirty="0"/>
              <a:t> </a:t>
            </a:r>
            <a:r>
              <a:rPr sz="5300" spc="-5" dirty="0"/>
              <a:t>-</a:t>
            </a:r>
            <a:r>
              <a:rPr sz="5300" spc="-15" dirty="0"/>
              <a:t> </a:t>
            </a:r>
            <a:r>
              <a:rPr sz="5300" dirty="0"/>
              <a:t>угроза</a:t>
            </a:r>
            <a:r>
              <a:rPr sz="5300" spc="-20" dirty="0"/>
              <a:t> </a:t>
            </a:r>
            <a:r>
              <a:rPr sz="5300" dirty="0"/>
              <a:t>обществу</a:t>
            </a:r>
            <a:endParaRPr sz="5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4" y="193"/>
            <a:ext cx="15120619" cy="10692130"/>
            <a:chOff x="-2084" y="193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2084" y="12665"/>
              <a:ext cx="15120065" cy="1067933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4" y="193"/>
              <a:ext cx="15119985" cy="1344295"/>
            </a:xfrm>
            <a:custGeom>
              <a:avLst/>
              <a:gdLst/>
              <a:ahLst/>
              <a:cxnLst/>
              <a:rect l="l" t="t" r="r" b="b"/>
              <a:pathLst>
                <a:path w="15119985" h="1344295">
                  <a:moveTo>
                    <a:pt x="15119988" y="0"/>
                  </a:moveTo>
                  <a:lnTo>
                    <a:pt x="0" y="0"/>
                  </a:lnTo>
                  <a:lnTo>
                    <a:pt x="0" y="1344150"/>
                  </a:lnTo>
                  <a:lnTo>
                    <a:pt x="14447912" y="1344150"/>
                  </a:lnTo>
                  <a:lnTo>
                    <a:pt x="14495726" y="1342454"/>
                  </a:lnTo>
                  <a:lnTo>
                    <a:pt x="14542661" y="1337444"/>
                  </a:lnTo>
                  <a:lnTo>
                    <a:pt x="14588603" y="1329236"/>
                  </a:lnTo>
                  <a:lnTo>
                    <a:pt x="14633434" y="1317945"/>
                  </a:lnTo>
                  <a:lnTo>
                    <a:pt x="14677038" y="1303689"/>
                  </a:lnTo>
                  <a:lnTo>
                    <a:pt x="14719301" y="1286582"/>
                  </a:lnTo>
                  <a:lnTo>
                    <a:pt x="14760105" y="1266740"/>
                  </a:lnTo>
                  <a:lnTo>
                    <a:pt x="14799335" y="1244281"/>
                  </a:lnTo>
                  <a:lnTo>
                    <a:pt x="14836874" y="1219319"/>
                  </a:lnTo>
                  <a:lnTo>
                    <a:pt x="14872607" y="1191971"/>
                  </a:lnTo>
                  <a:lnTo>
                    <a:pt x="14906418" y="1162353"/>
                  </a:lnTo>
                  <a:lnTo>
                    <a:pt x="14938191" y="1130581"/>
                  </a:lnTo>
                  <a:lnTo>
                    <a:pt x="14967809" y="1096770"/>
                  </a:lnTo>
                  <a:lnTo>
                    <a:pt x="14995157" y="1061037"/>
                  </a:lnTo>
                  <a:lnTo>
                    <a:pt x="15020119" y="1023498"/>
                  </a:lnTo>
                  <a:lnTo>
                    <a:pt x="15042579" y="984268"/>
                  </a:lnTo>
                  <a:lnTo>
                    <a:pt x="15062420" y="943464"/>
                  </a:lnTo>
                  <a:lnTo>
                    <a:pt x="15079527" y="901202"/>
                  </a:lnTo>
                  <a:lnTo>
                    <a:pt x="15093784" y="857598"/>
                  </a:lnTo>
                  <a:lnTo>
                    <a:pt x="15105074" y="812767"/>
                  </a:lnTo>
                  <a:lnTo>
                    <a:pt x="15113282" y="766826"/>
                  </a:lnTo>
                  <a:lnTo>
                    <a:pt x="15118293" y="719891"/>
                  </a:lnTo>
                  <a:lnTo>
                    <a:pt x="15119988" y="672077"/>
                  </a:lnTo>
                  <a:lnTo>
                    <a:pt x="15119988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748" y="2509"/>
              <a:ext cx="1883761" cy="18824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9276" y="1996589"/>
              <a:ext cx="13860144" cy="1188085"/>
            </a:xfrm>
            <a:custGeom>
              <a:avLst/>
              <a:gdLst/>
              <a:ahLst/>
              <a:cxnLst/>
              <a:rect l="l" t="t" r="r" b="b"/>
              <a:pathLst>
                <a:path w="13860144" h="1188085">
                  <a:moveTo>
                    <a:pt x="13644003" y="0"/>
                  </a:moveTo>
                  <a:lnTo>
                    <a:pt x="215996" y="0"/>
                  </a:lnTo>
                  <a:lnTo>
                    <a:pt x="166625" y="5730"/>
                  </a:lnTo>
                  <a:lnTo>
                    <a:pt x="121221" y="22039"/>
                  </a:lnTo>
                  <a:lnTo>
                    <a:pt x="81108" y="47606"/>
                  </a:lnTo>
                  <a:lnTo>
                    <a:pt x="47606" y="81107"/>
                  </a:lnTo>
                  <a:lnTo>
                    <a:pt x="22040" y="121220"/>
                  </a:lnTo>
                  <a:lnTo>
                    <a:pt x="5730" y="166624"/>
                  </a:lnTo>
                  <a:lnTo>
                    <a:pt x="0" y="215995"/>
                  </a:lnTo>
                  <a:lnTo>
                    <a:pt x="0" y="972003"/>
                  </a:lnTo>
                  <a:lnTo>
                    <a:pt x="5730" y="1021374"/>
                  </a:lnTo>
                  <a:lnTo>
                    <a:pt x="22040" y="1066778"/>
                  </a:lnTo>
                  <a:lnTo>
                    <a:pt x="47606" y="1106891"/>
                  </a:lnTo>
                  <a:lnTo>
                    <a:pt x="81108" y="1140392"/>
                  </a:lnTo>
                  <a:lnTo>
                    <a:pt x="121221" y="1165959"/>
                  </a:lnTo>
                  <a:lnTo>
                    <a:pt x="166625" y="1182269"/>
                  </a:lnTo>
                  <a:lnTo>
                    <a:pt x="215996" y="1187999"/>
                  </a:lnTo>
                  <a:lnTo>
                    <a:pt x="13644003" y="1187999"/>
                  </a:lnTo>
                  <a:lnTo>
                    <a:pt x="13693374" y="1182269"/>
                  </a:lnTo>
                  <a:lnTo>
                    <a:pt x="13738778" y="1165959"/>
                  </a:lnTo>
                  <a:lnTo>
                    <a:pt x="13778891" y="1140392"/>
                  </a:lnTo>
                  <a:lnTo>
                    <a:pt x="13812393" y="1106891"/>
                  </a:lnTo>
                  <a:lnTo>
                    <a:pt x="13837960" y="1066778"/>
                  </a:lnTo>
                  <a:lnTo>
                    <a:pt x="13854269" y="1021374"/>
                  </a:lnTo>
                  <a:lnTo>
                    <a:pt x="13860000" y="972003"/>
                  </a:lnTo>
                  <a:lnTo>
                    <a:pt x="13860000" y="215995"/>
                  </a:lnTo>
                  <a:lnTo>
                    <a:pt x="13854269" y="166624"/>
                  </a:lnTo>
                  <a:lnTo>
                    <a:pt x="13837960" y="121220"/>
                  </a:lnTo>
                  <a:lnTo>
                    <a:pt x="13812393" y="81107"/>
                  </a:lnTo>
                  <a:lnTo>
                    <a:pt x="13778891" y="47606"/>
                  </a:lnTo>
                  <a:lnTo>
                    <a:pt x="13738778" y="22039"/>
                  </a:lnTo>
                  <a:lnTo>
                    <a:pt x="13693374" y="5730"/>
                  </a:lnTo>
                  <a:lnTo>
                    <a:pt x="13644003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0816" y="3324557"/>
              <a:ext cx="13860144" cy="7200265"/>
            </a:xfrm>
            <a:custGeom>
              <a:avLst/>
              <a:gdLst/>
              <a:ahLst/>
              <a:cxnLst/>
              <a:rect l="l" t="t" r="r" b="b"/>
              <a:pathLst>
                <a:path w="13860144" h="7200265">
                  <a:moveTo>
                    <a:pt x="13644001" y="0"/>
                  </a:moveTo>
                  <a:lnTo>
                    <a:pt x="215996" y="0"/>
                  </a:lnTo>
                  <a:lnTo>
                    <a:pt x="166626" y="5730"/>
                  </a:lnTo>
                  <a:lnTo>
                    <a:pt x="121223" y="22039"/>
                  </a:lnTo>
                  <a:lnTo>
                    <a:pt x="81109" y="47606"/>
                  </a:lnTo>
                  <a:lnTo>
                    <a:pt x="47608" y="81107"/>
                  </a:lnTo>
                  <a:lnTo>
                    <a:pt x="22040" y="121221"/>
                  </a:lnTo>
                  <a:lnTo>
                    <a:pt x="5730" y="166625"/>
                  </a:lnTo>
                  <a:lnTo>
                    <a:pt x="0" y="215996"/>
                  </a:lnTo>
                  <a:lnTo>
                    <a:pt x="0" y="6984003"/>
                  </a:lnTo>
                  <a:lnTo>
                    <a:pt x="5730" y="7033373"/>
                  </a:lnTo>
                  <a:lnTo>
                    <a:pt x="22040" y="7078776"/>
                  </a:lnTo>
                  <a:lnTo>
                    <a:pt x="47608" y="7118890"/>
                  </a:lnTo>
                  <a:lnTo>
                    <a:pt x="81109" y="7152391"/>
                  </a:lnTo>
                  <a:lnTo>
                    <a:pt x="121223" y="7177958"/>
                  </a:lnTo>
                  <a:lnTo>
                    <a:pt x="166626" y="7194268"/>
                  </a:lnTo>
                  <a:lnTo>
                    <a:pt x="215996" y="7199999"/>
                  </a:lnTo>
                  <a:lnTo>
                    <a:pt x="13644001" y="7199999"/>
                  </a:lnTo>
                  <a:lnTo>
                    <a:pt x="13693373" y="7194268"/>
                  </a:lnTo>
                  <a:lnTo>
                    <a:pt x="13738777" y="7177958"/>
                  </a:lnTo>
                  <a:lnTo>
                    <a:pt x="13778892" y="7152391"/>
                  </a:lnTo>
                  <a:lnTo>
                    <a:pt x="13812393" y="7118890"/>
                  </a:lnTo>
                  <a:lnTo>
                    <a:pt x="13837960" y="7078776"/>
                  </a:lnTo>
                  <a:lnTo>
                    <a:pt x="13854269" y="7033373"/>
                  </a:lnTo>
                  <a:lnTo>
                    <a:pt x="13860000" y="6984003"/>
                  </a:lnTo>
                  <a:lnTo>
                    <a:pt x="13860000" y="215996"/>
                  </a:lnTo>
                  <a:lnTo>
                    <a:pt x="13854269" y="166625"/>
                  </a:lnTo>
                  <a:lnTo>
                    <a:pt x="13837960" y="121221"/>
                  </a:lnTo>
                  <a:lnTo>
                    <a:pt x="13812393" y="81107"/>
                  </a:lnTo>
                  <a:lnTo>
                    <a:pt x="13778892" y="47606"/>
                  </a:lnTo>
                  <a:lnTo>
                    <a:pt x="13738777" y="22039"/>
                  </a:lnTo>
                  <a:lnTo>
                    <a:pt x="13693373" y="5730"/>
                  </a:lnTo>
                  <a:lnTo>
                    <a:pt x="13644001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68325" y="61552"/>
              <a:ext cx="11850370" cy="1524000"/>
            </a:xfrm>
            <a:custGeom>
              <a:avLst/>
              <a:gdLst/>
              <a:ahLst/>
              <a:cxnLst/>
              <a:rect l="l" t="t" r="r" b="b"/>
              <a:pathLst>
                <a:path w="11850369" h="1524000">
                  <a:moveTo>
                    <a:pt x="11850213" y="0"/>
                  </a:moveTo>
                  <a:lnTo>
                    <a:pt x="0" y="0"/>
                  </a:lnTo>
                  <a:lnTo>
                    <a:pt x="0" y="1523404"/>
                  </a:lnTo>
                  <a:lnTo>
                    <a:pt x="11850213" y="1523404"/>
                  </a:lnTo>
                  <a:lnTo>
                    <a:pt x="11850213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716921" y="160024"/>
            <a:ext cx="11277600" cy="11264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715385" marR="5080" indent="-3703320">
              <a:lnSpc>
                <a:spcPct val="100600"/>
              </a:lnSpc>
              <a:spcBef>
                <a:spcPts val="75"/>
              </a:spcBef>
            </a:pPr>
            <a:r>
              <a:rPr sz="3600" spc="-5" dirty="0"/>
              <a:t>ТРЕБОВАНИЯ</a:t>
            </a:r>
            <a:r>
              <a:rPr sz="3600" spc="-20" dirty="0"/>
              <a:t> </a:t>
            </a:r>
            <a:r>
              <a:rPr sz="3600" dirty="0"/>
              <a:t>ЗАКОНОДАТЕЛЬСТВА</a:t>
            </a:r>
            <a:r>
              <a:rPr sz="3600" spc="-20" dirty="0"/>
              <a:t> </a:t>
            </a:r>
            <a:r>
              <a:rPr sz="3600" dirty="0"/>
              <a:t>В</a:t>
            </a:r>
            <a:r>
              <a:rPr sz="3600" spc="-15" dirty="0"/>
              <a:t> </a:t>
            </a:r>
            <a:r>
              <a:rPr sz="3600" dirty="0"/>
              <a:t>ОБЛАСТИ </a:t>
            </a:r>
            <a:r>
              <a:rPr sz="3600" spc="-1040" dirty="0"/>
              <a:t> </a:t>
            </a:r>
            <a:r>
              <a:rPr sz="3600" dirty="0"/>
              <a:t>БЕЗОПАСНОСТИ</a:t>
            </a:r>
            <a:endParaRPr sz="3600"/>
          </a:p>
        </p:txBody>
      </p:sp>
      <p:sp>
        <p:nvSpPr>
          <p:cNvPr id="11" name="object 11"/>
          <p:cNvSpPr txBox="1"/>
          <p:nvPr/>
        </p:nvSpPr>
        <p:spPr>
          <a:xfrm>
            <a:off x="827383" y="2013331"/>
            <a:ext cx="13455015" cy="81514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25500" marR="805180" algn="ctr">
              <a:lnSpc>
                <a:spcPct val="100000"/>
              </a:lnSpc>
              <a:spcBef>
                <a:spcPts val="90"/>
              </a:spcBef>
            </a:pPr>
            <a:r>
              <a:rPr sz="1800" b="1" spc="-10" dirty="0">
                <a:latin typeface="Tahoma"/>
                <a:cs typeface="Tahoma"/>
              </a:rPr>
              <a:t>Обеспечение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национальной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безопасности</a:t>
            </a:r>
            <a:r>
              <a:rPr sz="1800" b="1" spc="2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в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сфере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государственной</a:t>
            </a:r>
            <a:r>
              <a:rPr sz="1800" b="1" spc="2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и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общественной</a:t>
            </a:r>
            <a:r>
              <a:rPr sz="1800" b="1" spc="2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безопасности </a:t>
            </a:r>
            <a:r>
              <a:rPr sz="1800" b="1" spc="-509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осуществляется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при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постоянном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совершенствовании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правоохранительных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мер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по</a:t>
            </a:r>
            <a:r>
              <a:rPr sz="1800" b="1" spc="10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выявлению, 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предупреждению,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пресечению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и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раскрытию</a:t>
            </a:r>
            <a:r>
              <a:rPr sz="1800" b="1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актов</a:t>
            </a:r>
            <a:r>
              <a:rPr sz="1800" b="1" spc="-5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терроризма…</a:t>
            </a:r>
            <a:endParaRPr sz="1800" dirty="0">
              <a:latin typeface="Tahoma"/>
              <a:cs typeface="Tahoma"/>
            </a:endParaRPr>
          </a:p>
          <a:p>
            <a:pPr marL="53975" algn="ctr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Стратегия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национальной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безопасности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Российской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Федерации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(утверждена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указом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президента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РФ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5" dirty="0">
                <a:latin typeface="Tahoma"/>
                <a:cs typeface="Tahoma"/>
              </a:rPr>
              <a:t>№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400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от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25" dirty="0">
                <a:latin typeface="Tahoma"/>
                <a:cs typeface="Tahoma"/>
              </a:rPr>
              <a:t>02.07.2021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г.)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 dirty="0">
              <a:latin typeface="Tahoma"/>
              <a:cs typeface="Tahoma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sz="1900" b="1" dirty="0">
                <a:solidFill>
                  <a:srgbClr val="D8831F"/>
                </a:solidFill>
                <a:latin typeface="Tahoma"/>
                <a:cs typeface="Tahoma"/>
              </a:rPr>
              <a:t>Федеральный</a:t>
            </a:r>
            <a:r>
              <a:rPr sz="1900" b="1" spc="-5" dirty="0">
                <a:solidFill>
                  <a:srgbClr val="D8831F"/>
                </a:solidFill>
                <a:latin typeface="Tahoma"/>
                <a:cs typeface="Tahoma"/>
              </a:rPr>
              <a:t> закон</a:t>
            </a:r>
            <a:r>
              <a:rPr sz="1900" b="1" dirty="0">
                <a:solidFill>
                  <a:srgbClr val="D8831F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D8831F"/>
                </a:solidFill>
                <a:latin typeface="Tahoma"/>
                <a:cs typeface="Tahoma"/>
              </a:rPr>
              <a:t>Российской</a:t>
            </a:r>
            <a:r>
              <a:rPr sz="1900" b="1" dirty="0">
                <a:solidFill>
                  <a:srgbClr val="D8831F"/>
                </a:solidFill>
                <a:latin typeface="Tahoma"/>
                <a:cs typeface="Tahoma"/>
              </a:rPr>
              <a:t> Федерации</a:t>
            </a:r>
            <a:r>
              <a:rPr sz="1900" b="1" spc="-5" dirty="0">
                <a:solidFill>
                  <a:srgbClr val="D8831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8831F"/>
                </a:solidFill>
                <a:latin typeface="Tahoma"/>
                <a:cs typeface="Tahoma"/>
              </a:rPr>
              <a:t>от 6 марта 2006г.</a:t>
            </a:r>
            <a:r>
              <a:rPr sz="1900" b="1" spc="-5" dirty="0">
                <a:solidFill>
                  <a:srgbClr val="D8831F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8831F"/>
                </a:solidFill>
                <a:latin typeface="Tahoma"/>
                <a:cs typeface="Tahoma"/>
              </a:rPr>
              <a:t>№35-ФЗ «О противодействии терроризму»</a:t>
            </a:r>
            <a:endParaRPr sz="1900" dirty="0">
              <a:latin typeface="Tahoma"/>
              <a:cs typeface="Tahoma"/>
            </a:endParaRPr>
          </a:p>
          <a:p>
            <a:pPr marL="12700" marR="87630" indent="199390">
              <a:lnSpc>
                <a:spcPct val="100000"/>
              </a:lnSpc>
              <a:spcBef>
                <a:spcPts val="1595"/>
              </a:spcBef>
            </a:pPr>
            <a:r>
              <a:rPr sz="1800" spc="-10" dirty="0">
                <a:latin typeface="Tahoma"/>
                <a:cs typeface="Tahoma"/>
              </a:rPr>
              <a:t>Определяет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правовые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организационные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основы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борьбы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терроризмом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РФ,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порядок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координации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деятельности 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осуществляющих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борьбу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терроризмом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федеральных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органов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исполнительной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власти,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органов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исполнительной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власти 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субъектов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РФ,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общественных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объединений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организаций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независимо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от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форм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собственности,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должностных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лиц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отдельных </a:t>
            </a:r>
            <a:r>
              <a:rPr sz="1800" spc="-54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граждан, </a:t>
            </a:r>
            <a:r>
              <a:rPr sz="1800" spc="-10" dirty="0">
                <a:latin typeface="Tahoma"/>
                <a:cs typeface="Tahoma"/>
              </a:rPr>
              <a:t>а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также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права, обязанности 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гарантии </a:t>
            </a:r>
            <a:r>
              <a:rPr sz="1800" spc="-10" dirty="0">
                <a:latin typeface="Tahoma"/>
                <a:cs typeface="Tahoma"/>
              </a:rPr>
              <a:t>граждан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связи с </a:t>
            </a:r>
            <a:r>
              <a:rPr sz="1800" spc="-10" dirty="0">
                <a:latin typeface="Tahoma"/>
                <a:cs typeface="Tahoma"/>
              </a:rPr>
              <a:t>осуществлением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борьбы</a:t>
            </a:r>
            <a:r>
              <a:rPr sz="1800" spc="-5" dirty="0">
                <a:latin typeface="Tahoma"/>
                <a:cs typeface="Tahoma"/>
              </a:rPr>
              <a:t> с терроризмом.</a:t>
            </a:r>
            <a:endParaRPr sz="1800" dirty="0">
              <a:latin typeface="Tahoma"/>
              <a:cs typeface="Tahoma"/>
            </a:endParaRPr>
          </a:p>
          <a:p>
            <a:pPr marL="226060">
              <a:lnSpc>
                <a:spcPct val="100000"/>
              </a:lnSpc>
            </a:pPr>
            <a:r>
              <a:rPr sz="1800" spc="-10" dirty="0">
                <a:latin typeface="Tahoma"/>
                <a:cs typeface="Tahoma"/>
              </a:rPr>
              <a:t>В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настоящем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Федеральном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законе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используются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следующие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основные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понятия:</a:t>
            </a:r>
            <a:endParaRPr sz="1800" dirty="0">
              <a:latin typeface="Tahoma"/>
              <a:cs typeface="Tahoma"/>
            </a:endParaRPr>
          </a:p>
          <a:p>
            <a:pPr marL="12700" marR="730885">
              <a:lnSpc>
                <a:spcPct val="100000"/>
              </a:lnSpc>
              <a:buAutoNum type="arabicParenR"/>
              <a:tabLst>
                <a:tab pos="332105" algn="l"/>
              </a:tabLst>
            </a:pPr>
            <a:r>
              <a:rPr sz="1800" b="1" spc="-10" dirty="0">
                <a:latin typeface="Tahoma"/>
                <a:cs typeface="Tahoma"/>
              </a:rPr>
              <a:t>терроризм</a:t>
            </a:r>
            <a:r>
              <a:rPr sz="1800" b="1" spc="3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-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идеология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насилия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практика воздействия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принятие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решения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органами</a:t>
            </a:r>
            <a:r>
              <a:rPr sz="1800" spc="-5" dirty="0">
                <a:latin typeface="Tahoma"/>
                <a:cs typeface="Tahoma"/>
              </a:rPr>
              <a:t> государственной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власти, 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органами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местного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самоуправления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международными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организациями,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связанные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устрашением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населения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(или) </a:t>
            </a:r>
            <a:r>
              <a:rPr sz="1800" spc="-54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иными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формами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противоправных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насильственных</a:t>
            </a:r>
            <a:r>
              <a:rPr sz="1800" spc="-5" dirty="0">
                <a:latin typeface="Tahoma"/>
                <a:cs typeface="Tahoma"/>
              </a:rPr>
              <a:t> действий.</a:t>
            </a:r>
            <a:endParaRPr sz="1800" dirty="0">
              <a:latin typeface="Tahoma"/>
              <a:cs typeface="Tahoma"/>
            </a:endParaRPr>
          </a:p>
          <a:p>
            <a:pPr marL="331470" indent="-319405">
              <a:lnSpc>
                <a:spcPct val="100000"/>
              </a:lnSpc>
              <a:spcBef>
                <a:spcPts val="5"/>
              </a:spcBef>
              <a:buAutoNum type="arabicParenR"/>
              <a:tabLst>
                <a:tab pos="332105" algn="l"/>
              </a:tabLst>
            </a:pPr>
            <a:r>
              <a:rPr sz="1800" b="1" spc="-10" dirty="0">
                <a:latin typeface="Tahoma"/>
                <a:cs typeface="Tahoma"/>
              </a:rPr>
              <a:t>террористическая</a:t>
            </a:r>
            <a:r>
              <a:rPr sz="1800" b="1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деятельность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-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деятельность,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включающая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себя:</a:t>
            </a:r>
            <a:endParaRPr sz="1800" dirty="0">
              <a:latin typeface="Tahoma"/>
              <a:cs typeface="Tahoma"/>
            </a:endParaRPr>
          </a:p>
          <a:p>
            <a:pPr marL="226060" marR="2489200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а)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организацию,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планирование,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подготовку,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финансирование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реализацию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террористического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акта;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б)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подстрекательство </a:t>
            </a:r>
            <a:r>
              <a:rPr sz="1800" spc="-10" dirty="0">
                <a:latin typeface="Tahoma"/>
                <a:cs typeface="Tahoma"/>
              </a:rPr>
              <a:t>к</a:t>
            </a:r>
            <a:r>
              <a:rPr sz="1800" spc="-5" dirty="0">
                <a:latin typeface="Tahoma"/>
                <a:cs typeface="Tahoma"/>
              </a:rPr>
              <a:t> террористическому акту;</a:t>
            </a:r>
            <a:endParaRPr sz="1800" dirty="0">
              <a:latin typeface="Tahoma"/>
              <a:cs typeface="Tahoma"/>
            </a:endParaRPr>
          </a:p>
          <a:p>
            <a:pPr marL="510540" marR="45720" indent="-285115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в)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организацию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незаконного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вооруженного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формирования,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преступного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сообщества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(организации),</a:t>
            </a:r>
            <a:r>
              <a:rPr sz="1800" spc="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организованной</a:t>
            </a:r>
            <a:r>
              <a:rPr sz="1800" spc="2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группы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для </a:t>
            </a:r>
            <a:r>
              <a:rPr sz="1800" spc="-5" dirty="0">
                <a:latin typeface="Tahoma"/>
                <a:cs typeface="Tahoma"/>
              </a:rPr>
              <a:t>реализации террористического акта, </a:t>
            </a:r>
            <a:r>
              <a:rPr sz="1800" spc="-10" dirty="0">
                <a:latin typeface="Tahoma"/>
                <a:cs typeface="Tahoma"/>
              </a:rPr>
              <a:t>а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равно</a:t>
            </a:r>
            <a:r>
              <a:rPr sz="1800" spc="-5" dirty="0">
                <a:latin typeface="Tahoma"/>
                <a:cs typeface="Tahoma"/>
              </a:rPr>
              <a:t> участие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spc="-5" dirty="0">
                <a:latin typeface="Tahoma"/>
                <a:cs typeface="Tahoma"/>
              </a:rPr>
              <a:t> такой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структуре;</a:t>
            </a:r>
            <a:endParaRPr sz="1800" dirty="0">
              <a:latin typeface="Tahoma"/>
              <a:cs typeface="Tahoma"/>
            </a:endParaRPr>
          </a:p>
          <a:p>
            <a:pPr marL="226060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г)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вербовку,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вооружение,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обучение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использование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террористов;</a:t>
            </a:r>
            <a:endParaRPr sz="1800" dirty="0">
              <a:latin typeface="Tahoma"/>
              <a:cs typeface="Tahoma"/>
            </a:endParaRPr>
          </a:p>
          <a:p>
            <a:pPr marL="226060" marR="946150">
              <a:lnSpc>
                <a:spcPct val="100000"/>
              </a:lnSpc>
            </a:pPr>
            <a:r>
              <a:rPr sz="1800" spc="-5" dirty="0">
                <a:latin typeface="Tahoma"/>
                <a:cs typeface="Tahoma"/>
              </a:rPr>
              <a:t>д)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информационное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иное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пособничество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планировании,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подготовке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реализации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террористического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акта; </a:t>
            </a:r>
            <a:r>
              <a:rPr sz="1800" spc="-54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е)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пропаганду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идей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терроризма,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распространение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материалов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информации,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призывающих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к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осуществлению</a:t>
            </a:r>
            <a:endParaRPr sz="1800" dirty="0">
              <a:latin typeface="Tahoma"/>
              <a:cs typeface="Tahoma"/>
            </a:endParaRPr>
          </a:p>
          <a:p>
            <a:pPr marL="510540" marR="817244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ahoma"/>
                <a:cs typeface="Tahoma"/>
              </a:rPr>
              <a:t>террористической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деятельности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либо</a:t>
            </a:r>
            <a:r>
              <a:rPr sz="1800" spc="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обосновывающих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оправдывающих</a:t>
            </a:r>
            <a:r>
              <a:rPr sz="1800" spc="2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необходимость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осуществления</a:t>
            </a:r>
            <a:r>
              <a:rPr sz="1800" spc="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такой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деятельности.</a:t>
            </a:r>
            <a:endParaRPr sz="1800" dirty="0">
              <a:latin typeface="Tahoma"/>
              <a:cs typeface="Tahoma"/>
            </a:endParaRPr>
          </a:p>
          <a:p>
            <a:pPr marL="12700" marR="50800">
              <a:lnSpc>
                <a:spcPct val="100000"/>
              </a:lnSpc>
              <a:buAutoNum type="arabicParenR" startAt="3"/>
              <a:tabLst>
                <a:tab pos="332105" algn="l"/>
              </a:tabLst>
            </a:pPr>
            <a:r>
              <a:rPr sz="1800" b="1" spc="-10" dirty="0">
                <a:latin typeface="Tahoma"/>
                <a:cs typeface="Tahoma"/>
              </a:rPr>
              <a:t>террористический</a:t>
            </a:r>
            <a:r>
              <a:rPr sz="1800" b="1" dirty="0">
                <a:latin typeface="Tahoma"/>
                <a:cs typeface="Tahoma"/>
              </a:rPr>
              <a:t> </a:t>
            </a:r>
            <a:r>
              <a:rPr sz="1800" b="1" spc="-10" dirty="0">
                <a:latin typeface="Tahoma"/>
                <a:cs typeface="Tahoma"/>
              </a:rPr>
              <a:t>акт</a:t>
            </a:r>
            <a:r>
              <a:rPr sz="1800" b="1" spc="4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-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совершение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взрыва,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поджога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иных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действий,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устрашающих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население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и</a:t>
            </a:r>
            <a:r>
              <a:rPr sz="1800" spc="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создающих </a:t>
            </a:r>
            <a:r>
              <a:rPr sz="1800" spc="-5" dirty="0">
                <a:latin typeface="Tahoma"/>
                <a:cs typeface="Tahoma"/>
              </a:rPr>
              <a:t> опасность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гибели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человека,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причинения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значительного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имущественного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ущерба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либо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наступления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иных</a:t>
            </a:r>
            <a:r>
              <a:rPr sz="1800" spc="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тяжких</a:t>
            </a:r>
            <a:r>
              <a:rPr sz="1800" spc="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последствий, </a:t>
            </a:r>
            <a:r>
              <a:rPr sz="1800" spc="-5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целях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дестабилизации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деятельности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органов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власти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или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международных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организаций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либо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воздействия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на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принятие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ими 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решений,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а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также</a:t>
            </a:r>
            <a:r>
              <a:rPr sz="1800" spc="-5" dirty="0">
                <a:latin typeface="Tahoma"/>
                <a:cs typeface="Tahoma"/>
              </a:rPr>
              <a:t> угроза </a:t>
            </a:r>
            <a:r>
              <a:rPr sz="1800" spc="-10" dirty="0">
                <a:latin typeface="Tahoma"/>
                <a:cs typeface="Tahoma"/>
              </a:rPr>
              <a:t>совершения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указанных</a:t>
            </a:r>
            <a:r>
              <a:rPr sz="18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действий </a:t>
            </a:r>
            <a:r>
              <a:rPr sz="1800" spc="-10" dirty="0">
                <a:latin typeface="Tahoma"/>
                <a:cs typeface="Tahoma"/>
              </a:rPr>
              <a:t>в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тех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же</a:t>
            </a:r>
            <a:r>
              <a:rPr sz="1800" spc="-5" dirty="0">
                <a:latin typeface="Tahoma"/>
                <a:cs typeface="Tahoma"/>
              </a:rPr>
              <a:t> целях.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35191" y="3517498"/>
            <a:ext cx="6434609" cy="6792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91" y="193"/>
            <a:ext cx="15120086" cy="1069180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2091" y="193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086" y="0"/>
                </a:moveTo>
                <a:lnTo>
                  <a:pt x="0" y="0"/>
                </a:lnTo>
                <a:lnTo>
                  <a:pt x="0" y="1344150"/>
                </a:lnTo>
                <a:lnTo>
                  <a:pt x="14448012" y="1344150"/>
                </a:lnTo>
                <a:lnTo>
                  <a:pt x="14495826" y="1342454"/>
                </a:lnTo>
                <a:lnTo>
                  <a:pt x="14542761" y="1337444"/>
                </a:lnTo>
                <a:lnTo>
                  <a:pt x="14588702" y="1329236"/>
                </a:lnTo>
                <a:lnTo>
                  <a:pt x="14633533" y="1317945"/>
                </a:lnTo>
                <a:lnTo>
                  <a:pt x="14677137" y="1303689"/>
                </a:lnTo>
                <a:lnTo>
                  <a:pt x="14719400" y="1286582"/>
                </a:lnTo>
                <a:lnTo>
                  <a:pt x="14760203" y="1266740"/>
                </a:lnTo>
                <a:lnTo>
                  <a:pt x="14799433" y="1244281"/>
                </a:lnTo>
                <a:lnTo>
                  <a:pt x="14836972" y="1219319"/>
                </a:lnTo>
                <a:lnTo>
                  <a:pt x="14872705" y="1191971"/>
                </a:lnTo>
                <a:lnTo>
                  <a:pt x="14906516" y="1162353"/>
                </a:lnTo>
                <a:lnTo>
                  <a:pt x="14938289" y="1130581"/>
                </a:lnTo>
                <a:lnTo>
                  <a:pt x="14967907" y="1096770"/>
                </a:lnTo>
                <a:lnTo>
                  <a:pt x="14995255" y="1061037"/>
                </a:lnTo>
                <a:lnTo>
                  <a:pt x="15020217" y="1023498"/>
                </a:lnTo>
                <a:lnTo>
                  <a:pt x="15042676" y="984268"/>
                </a:lnTo>
                <a:lnTo>
                  <a:pt x="15062518" y="943464"/>
                </a:lnTo>
                <a:lnTo>
                  <a:pt x="15079625" y="901202"/>
                </a:lnTo>
                <a:lnTo>
                  <a:pt x="15093882" y="857598"/>
                </a:lnTo>
                <a:lnTo>
                  <a:pt x="15105172" y="812767"/>
                </a:lnTo>
                <a:lnTo>
                  <a:pt x="15113380" y="766826"/>
                </a:lnTo>
                <a:lnTo>
                  <a:pt x="15118390" y="719891"/>
                </a:lnTo>
                <a:lnTo>
                  <a:pt x="15120086" y="672077"/>
                </a:lnTo>
                <a:lnTo>
                  <a:pt x="15120086" y="0"/>
                </a:lnTo>
                <a:close/>
              </a:path>
            </a:pathLst>
          </a:custGeom>
          <a:solidFill>
            <a:srgbClr val="F2A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2509"/>
            <a:ext cx="1883761" cy="188243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56814" y="1950210"/>
            <a:ext cx="4680585" cy="4650105"/>
          </a:xfrm>
          <a:custGeom>
            <a:avLst/>
            <a:gdLst/>
            <a:ahLst/>
            <a:cxnLst/>
            <a:rect l="l" t="t" r="r" b="b"/>
            <a:pathLst>
              <a:path w="4680585" h="4650105">
                <a:moveTo>
                  <a:pt x="4357206" y="0"/>
                </a:moveTo>
                <a:lnTo>
                  <a:pt x="322793" y="0"/>
                </a:lnTo>
                <a:lnTo>
                  <a:pt x="275259" y="3516"/>
                </a:lnTo>
                <a:lnTo>
                  <a:pt x="229835" y="13726"/>
                </a:lnTo>
                <a:lnTo>
                  <a:pt x="187030" y="30120"/>
                </a:lnTo>
                <a:lnTo>
                  <a:pt x="147354" y="52190"/>
                </a:lnTo>
                <a:lnTo>
                  <a:pt x="111316" y="79425"/>
                </a:lnTo>
                <a:lnTo>
                  <a:pt x="79424" y="111316"/>
                </a:lnTo>
                <a:lnTo>
                  <a:pt x="52189" y="147355"/>
                </a:lnTo>
                <a:lnTo>
                  <a:pt x="30120" y="187032"/>
                </a:lnTo>
                <a:lnTo>
                  <a:pt x="13726" y="229837"/>
                </a:lnTo>
                <a:lnTo>
                  <a:pt x="3516" y="275262"/>
                </a:lnTo>
                <a:lnTo>
                  <a:pt x="0" y="322797"/>
                </a:lnTo>
                <a:lnTo>
                  <a:pt x="0" y="4326864"/>
                </a:lnTo>
                <a:lnTo>
                  <a:pt x="3516" y="4374399"/>
                </a:lnTo>
                <a:lnTo>
                  <a:pt x="13726" y="4419824"/>
                </a:lnTo>
                <a:lnTo>
                  <a:pt x="30120" y="4462629"/>
                </a:lnTo>
                <a:lnTo>
                  <a:pt x="52189" y="4502306"/>
                </a:lnTo>
                <a:lnTo>
                  <a:pt x="79424" y="4538345"/>
                </a:lnTo>
                <a:lnTo>
                  <a:pt x="111316" y="4570237"/>
                </a:lnTo>
                <a:lnTo>
                  <a:pt x="147354" y="4597472"/>
                </a:lnTo>
                <a:lnTo>
                  <a:pt x="187030" y="4619541"/>
                </a:lnTo>
                <a:lnTo>
                  <a:pt x="229835" y="4635936"/>
                </a:lnTo>
                <a:lnTo>
                  <a:pt x="275259" y="4646146"/>
                </a:lnTo>
                <a:lnTo>
                  <a:pt x="322793" y="4649663"/>
                </a:lnTo>
                <a:lnTo>
                  <a:pt x="4357206" y="4649663"/>
                </a:lnTo>
                <a:lnTo>
                  <a:pt x="4404740" y="4646146"/>
                </a:lnTo>
                <a:lnTo>
                  <a:pt x="4450164" y="4635936"/>
                </a:lnTo>
                <a:lnTo>
                  <a:pt x="4492968" y="4619541"/>
                </a:lnTo>
                <a:lnTo>
                  <a:pt x="4532645" y="4597472"/>
                </a:lnTo>
                <a:lnTo>
                  <a:pt x="4568683" y="4570237"/>
                </a:lnTo>
                <a:lnTo>
                  <a:pt x="4600574" y="4538345"/>
                </a:lnTo>
                <a:lnTo>
                  <a:pt x="4627809" y="4502306"/>
                </a:lnTo>
                <a:lnTo>
                  <a:pt x="4649878" y="4462629"/>
                </a:lnTo>
                <a:lnTo>
                  <a:pt x="4666272" y="4419824"/>
                </a:lnTo>
                <a:lnTo>
                  <a:pt x="4676483" y="4374399"/>
                </a:lnTo>
                <a:lnTo>
                  <a:pt x="4679999" y="4326864"/>
                </a:lnTo>
                <a:lnTo>
                  <a:pt x="4679999" y="322797"/>
                </a:lnTo>
                <a:lnTo>
                  <a:pt x="4676483" y="275262"/>
                </a:lnTo>
                <a:lnTo>
                  <a:pt x="4666272" y="229837"/>
                </a:lnTo>
                <a:lnTo>
                  <a:pt x="4649878" y="187032"/>
                </a:lnTo>
                <a:lnTo>
                  <a:pt x="4627809" y="147355"/>
                </a:lnTo>
                <a:lnTo>
                  <a:pt x="4600574" y="111316"/>
                </a:lnTo>
                <a:lnTo>
                  <a:pt x="4568683" y="79425"/>
                </a:lnTo>
                <a:lnTo>
                  <a:pt x="4532645" y="52190"/>
                </a:lnTo>
                <a:lnTo>
                  <a:pt x="4492968" y="30120"/>
                </a:lnTo>
                <a:lnTo>
                  <a:pt x="4450164" y="13726"/>
                </a:lnTo>
                <a:lnTo>
                  <a:pt x="4404740" y="3516"/>
                </a:lnTo>
                <a:lnTo>
                  <a:pt x="4357206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53566" y="6762332"/>
            <a:ext cx="14401800" cy="3783965"/>
            <a:chOff x="353566" y="6762332"/>
            <a:chExt cx="14401800" cy="3783965"/>
          </a:xfrm>
        </p:grpSpPr>
        <p:sp>
          <p:nvSpPr>
            <p:cNvPr id="8" name="object 8"/>
            <p:cNvSpPr/>
            <p:nvPr/>
          </p:nvSpPr>
          <p:spPr>
            <a:xfrm>
              <a:off x="353566" y="6762332"/>
              <a:ext cx="14401800" cy="3783965"/>
            </a:xfrm>
            <a:custGeom>
              <a:avLst/>
              <a:gdLst/>
              <a:ahLst/>
              <a:cxnLst/>
              <a:rect l="l" t="t" r="r" b="b"/>
              <a:pathLst>
                <a:path w="14401800" h="3783965">
                  <a:moveTo>
                    <a:pt x="14076306" y="0"/>
                  </a:moveTo>
                  <a:lnTo>
                    <a:pt x="323999" y="0"/>
                  </a:lnTo>
                  <a:lnTo>
                    <a:pt x="276289" y="3529"/>
                  </a:lnTo>
                  <a:lnTo>
                    <a:pt x="230696" y="13778"/>
                  </a:lnTo>
                  <a:lnTo>
                    <a:pt x="187731" y="30234"/>
                  </a:lnTo>
                  <a:lnTo>
                    <a:pt x="147907" y="52386"/>
                  </a:lnTo>
                  <a:lnTo>
                    <a:pt x="111733" y="79723"/>
                  </a:lnTo>
                  <a:lnTo>
                    <a:pt x="79723" y="111735"/>
                  </a:lnTo>
                  <a:lnTo>
                    <a:pt x="52386" y="147909"/>
                  </a:lnTo>
                  <a:lnTo>
                    <a:pt x="30234" y="187734"/>
                  </a:lnTo>
                  <a:lnTo>
                    <a:pt x="13778" y="230700"/>
                  </a:lnTo>
                  <a:lnTo>
                    <a:pt x="3529" y="276294"/>
                  </a:lnTo>
                  <a:lnTo>
                    <a:pt x="0" y="324007"/>
                  </a:lnTo>
                  <a:lnTo>
                    <a:pt x="0" y="3567715"/>
                  </a:lnTo>
                  <a:lnTo>
                    <a:pt x="5730" y="3617085"/>
                  </a:lnTo>
                  <a:lnTo>
                    <a:pt x="22040" y="3662488"/>
                  </a:lnTo>
                  <a:lnTo>
                    <a:pt x="47608" y="3702601"/>
                  </a:lnTo>
                  <a:lnTo>
                    <a:pt x="81110" y="3736102"/>
                  </a:lnTo>
                  <a:lnTo>
                    <a:pt x="121224" y="3761668"/>
                  </a:lnTo>
                  <a:lnTo>
                    <a:pt x="166628" y="3777978"/>
                  </a:lnTo>
                  <a:lnTo>
                    <a:pt x="216000" y="3783708"/>
                  </a:lnTo>
                  <a:lnTo>
                    <a:pt x="14185803" y="3783708"/>
                  </a:lnTo>
                  <a:lnTo>
                    <a:pt x="14235176" y="3777978"/>
                  </a:lnTo>
                  <a:lnTo>
                    <a:pt x="14280580" y="3761668"/>
                  </a:lnTo>
                  <a:lnTo>
                    <a:pt x="14320694" y="3736102"/>
                  </a:lnTo>
                  <a:lnTo>
                    <a:pt x="14354196" y="3702601"/>
                  </a:lnTo>
                  <a:lnTo>
                    <a:pt x="14379763" y="3662488"/>
                  </a:lnTo>
                  <a:lnTo>
                    <a:pt x="14396073" y="3617085"/>
                  </a:lnTo>
                  <a:lnTo>
                    <a:pt x="14401803" y="3567715"/>
                  </a:lnTo>
                  <a:lnTo>
                    <a:pt x="14401803" y="325504"/>
                  </a:lnTo>
                  <a:lnTo>
                    <a:pt x="14398257" y="277571"/>
                  </a:lnTo>
                  <a:lnTo>
                    <a:pt x="14387962" y="231765"/>
                  </a:lnTo>
                  <a:lnTo>
                    <a:pt x="14371430" y="188600"/>
                  </a:lnTo>
                  <a:lnTo>
                    <a:pt x="14349176" y="148591"/>
                  </a:lnTo>
                  <a:lnTo>
                    <a:pt x="14321713" y="112250"/>
                  </a:lnTo>
                  <a:lnTo>
                    <a:pt x="14289555" y="80091"/>
                  </a:lnTo>
                  <a:lnTo>
                    <a:pt x="14253215" y="52627"/>
                  </a:lnTo>
                  <a:lnTo>
                    <a:pt x="14213206" y="30373"/>
                  </a:lnTo>
                  <a:lnTo>
                    <a:pt x="14170043" y="13841"/>
                  </a:lnTo>
                  <a:lnTo>
                    <a:pt x="14124238" y="3546"/>
                  </a:lnTo>
                  <a:lnTo>
                    <a:pt x="14076306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470" y="7632716"/>
              <a:ext cx="14364335" cy="946150"/>
            </a:xfrm>
            <a:custGeom>
              <a:avLst/>
              <a:gdLst/>
              <a:ahLst/>
              <a:cxnLst/>
              <a:rect l="l" t="t" r="r" b="b"/>
              <a:pathLst>
                <a:path w="14364335" h="946150">
                  <a:moveTo>
                    <a:pt x="14184000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2" y="24666"/>
                  </a:lnTo>
                  <a:lnTo>
                    <a:pt x="52874" y="52875"/>
                  </a:lnTo>
                  <a:lnTo>
                    <a:pt x="24666" y="89333"/>
                  </a:lnTo>
                  <a:lnTo>
                    <a:pt x="6458" y="132292"/>
                  </a:lnTo>
                  <a:lnTo>
                    <a:pt x="0" y="180000"/>
                  </a:lnTo>
                  <a:lnTo>
                    <a:pt x="0" y="765587"/>
                  </a:lnTo>
                  <a:lnTo>
                    <a:pt x="6458" y="813295"/>
                  </a:lnTo>
                  <a:lnTo>
                    <a:pt x="24666" y="856253"/>
                  </a:lnTo>
                  <a:lnTo>
                    <a:pt x="52874" y="892712"/>
                  </a:lnTo>
                  <a:lnTo>
                    <a:pt x="89332" y="920920"/>
                  </a:lnTo>
                  <a:lnTo>
                    <a:pt x="132291" y="939129"/>
                  </a:lnTo>
                  <a:lnTo>
                    <a:pt x="179999" y="945587"/>
                  </a:lnTo>
                  <a:lnTo>
                    <a:pt x="14184000" y="945587"/>
                  </a:lnTo>
                  <a:lnTo>
                    <a:pt x="14231708" y="939129"/>
                  </a:lnTo>
                  <a:lnTo>
                    <a:pt x="14274666" y="920920"/>
                  </a:lnTo>
                  <a:lnTo>
                    <a:pt x="14311124" y="892712"/>
                  </a:lnTo>
                  <a:lnTo>
                    <a:pt x="14339332" y="856253"/>
                  </a:lnTo>
                  <a:lnTo>
                    <a:pt x="14357541" y="813295"/>
                  </a:lnTo>
                  <a:lnTo>
                    <a:pt x="14363999" y="765587"/>
                  </a:lnTo>
                  <a:lnTo>
                    <a:pt x="14363999" y="180000"/>
                  </a:lnTo>
                  <a:lnTo>
                    <a:pt x="14357541" y="132292"/>
                  </a:lnTo>
                  <a:lnTo>
                    <a:pt x="14339332" y="89333"/>
                  </a:lnTo>
                  <a:lnTo>
                    <a:pt x="14311124" y="52875"/>
                  </a:lnTo>
                  <a:lnTo>
                    <a:pt x="14274666" y="24666"/>
                  </a:lnTo>
                  <a:lnTo>
                    <a:pt x="14231708" y="6458"/>
                  </a:lnTo>
                  <a:lnTo>
                    <a:pt x="14184000" y="0"/>
                  </a:lnTo>
                  <a:close/>
                </a:path>
              </a:pathLst>
            </a:custGeom>
            <a:solidFill>
              <a:srgbClr val="3646D6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0075888" y="1950609"/>
            <a:ext cx="4680585" cy="4649470"/>
          </a:xfrm>
          <a:custGeom>
            <a:avLst/>
            <a:gdLst/>
            <a:ahLst/>
            <a:cxnLst/>
            <a:rect l="l" t="t" r="r" b="b"/>
            <a:pathLst>
              <a:path w="4680584" h="4649470">
                <a:moveTo>
                  <a:pt x="4357644" y="0"/>
                </a:moveTo>
                <a:lnTo>
                  <a:pt x="322353" y="0"/>
                </a:lnTo>
                <a:lnTo>
                  <a:pt x="274884" y="3511"/>
                </a:lnTo>
                <a:lnTo>
                  <a:pt x="229522" y="13708"/>
                </a:lnTo>
                <a:lnTo>
                  <a:pt x="186775" y="30080"/>
                </a:lnTo>
                <a:lnTo>
                  <a:pt x="147153" y="52119"/>
                </a:lnTo>
                <a:lnTo>
                  <a:pt x="111164" y="79317"/>
                </a:lnTo>
                <a:lnTo>
                  <a:pt x="79316" y="111165"/>
                </a:lnTo>
                <a:lnTo>
                  <a:pt x="52118" y="147154"/>
                </a:lnTo>
                <a:lnTo>
                  <a:pt x="30079" y="186776"/>
                </a:lnTo>
                <a:lnTo>
                  <a:pt x="13707" y="229522"/>
                </a:lnTo>
                <a:lnTo>
                  <a:pt x="3511" y="274883"/>
                </a:lnTo>
                <a:lnTo>
                  <a:pt x="0" y="322351"/>
                </a:lnTo>
                <a:lnTo>
                  <a:pt x="0" y="4326891"/>
                </a:lnTo>
                <a:lnTo>
                  <a:pt x="3511" y="4374359"/>
                </a:lnTo>
                <a:lnTo>
                  <a:pt x="13707" y="4419719"/>
                </a:lnTo>
                <a:lnTo>
                  <a:pt x="30079" y="4462465"/>
                </a:lnTo>
                <a:lnTo>
                  <a:pt x="52118" y="4502086"/>
                </a:lnTo>
                <a:lnTo>
                  <a:pt x="79316" y="4538075"/>
                </a:lnTo>
                <a:lnTo>
                  <a:pt x="111164" y="4569922"/>
                </a:lnTo>
                <a:lnTo>
                  <a:pt x="147153" y="4597120"/>
                </a:lnTo>
                <a:lnTo>
                  <a:pt x="186775" y="4619159"/>
                </a:lnTo>
                <a:lnTo>
                  <a:pt x="229522" y="4635531"/>
                </a:lnTo>
                <a:lnTo>
                  <a:pt x="274884" y="4645727"/>
                </a:lnTo>
                <a:lnTo>
                  <a:pt x="322353" y="4649238"/>
                </a:lnTo>
                <a:lnTo>
                  <a:pt x="4357644" y="4649238"/>
                </a:lnTo>
                <a:lnTo>
                  <a:pt x="4405114" y="4645727"/>
                </a:lnTo>
                <a:lnTo>
                  <a:pt x="4450477" y="4635531"/>
                </a:lnTo>
                <a:lnTo>
                  <a:pt x="4493224" y="4619159"/>
                </a:lnTo>
                <a:lnTo>
                  <a:pt x="4532847" y="4597120"/>
                </a:lnTo>
                <a:lnTo>
                  <a:pt x="4568836" y="4569922"/>
                </a:lnTo>
                <a:lnTo>
                  <a:pt x="4600684" y="4538075"/>
                </a:lnTo>
                <a:lnTo>
                  <a:pt x="4627881" y="4502086"/>
                </a:lnTo>
                <a:lnTo>
                  <a:pt x="4649920" y="4462465"/>
                </a:lnTo>
                <a:lnTo>
                  <a:pt x="4666292" y="4419719"/>
                </a:lnTo>
                <a:lnTo>
                  <a:pt x="4676487" y="4374359"/>
                </a:lnTo>
                <a:lnTo>
                  <a:pt x="4679999" y="4326891"/>
                </a:lnTo>
                <a:lnTo>
                  <a:pt x="4679999" y="322351"/>
                </a:lnTo>
                <a:lnTo>
                  <a:pt x="4676487" y="274883"/>
                </a:lnTo>
                <a:lnTo>
                  <a:pt x="4666292" y="229522"/>
                </a:lnTo>
                <a:lnTo>
                  <a:pt x="4649920" y="186776"/>
                </a:lnTo>
                <a:lnTo>
                  <a:pt x="4627881" y="147154"/>
                </a:lnTo>
                <a:lnTo>
                  <a:pt x="4600684" y="111165"/>
                </a:lnTo>
                <a:lnTo>
                  <a:pt x="4568836" y="79317"/>
                </a:lnTo>
                <a:lnTo>
                  <a:pt x="4532847" y="52119"/>
                </a:lnTo>
                <a:lnTo>
                  <a:pt x="4493224" y="30080"/>
                </a:lnTo>
                <a:lnTo>
                  <a:pt x="4450477" y="13708"/>
                </a:lnTo>
                <a:lnTo>
                  <a:pt x="4405114" y="3511"/>
                </a:lnTo>
                <a:lnTo>
                  <a:pt x="4357644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21887" y="1948511"/>
            <a:ext cx="4680585" cy="4651375"/>
          </a:xfrm>
          <a:custGeom>
            <a:avLst/>
            <a:gdLst/>
            <a:ahLst/>
            <a:cxnLst/>
            <a:rect l="l" t="t" r="r" b="b"/>
            <a:pathLst>
              <a:path w="4680584" h="4651375">
                <a:moveTo>
                  <a:pt x="4357204" y="0"/>
                </a:moveTo>
                <a:lnTo>
                  <a:pt x="322793" y="0"/>
                </a:lnTo>
                <a:lnTo>
                  <a:pt x="275259" y="3516"/>
                </a:lnTo>
                <a:lnTo>
                  <a:pt x="229835" y="13726"/>
                </a:lnTo>
                <a:lnTo>
                  <a:pt x="187030" y="30120"/>
                </a:lnTo>
                <a:lnTo>
                  <a:pt x="147354" y="52190"/>
                </a:lnTo>
                <a:lnTo>
                  <a:pt x="111316" y="79425"/>
                </a:lnTo>
                <a:lnTo>
                  <a:pt x="79424" y="111316"/>
                </a:lnTo>
                <a:lnTo>
                  <a:pt x="52189" y="147355"/>
                </a:lnTo>
                <a:lnTo>
                  <a:pt x="30120" y="187032"/>
                </a:lnTo>
                <a:lnTo>
                  <a:pt x="13726" y="229837"/>
                </a:lnTo>
                <a:lnTo>
                  <a:pt x="3516" y="275262"/>
                </a:lnTo>
                <a:lnTo>
                  <a:pt x="0" y="322797"/>
                </a:lnTo>
                <a:lnTo>
                  <a:pt x="0" y="4328549"/>
                </a:lnTo>
                <a:lnTo>
                  <a:pt x="3516" y="4376083"/>
                </a:lnTo>
                <a:lnTo>
                  <a:pt x="13726" y="4421507"/>
                </a:lnTo>
                <a:lnTo>
                  <a:pt x="30120" y="4464312"/>
                </a:lnTo>
                <a:lnTo>
                  <a:pt x="52189" y="4503988"/>
                </a:lnTo>
                <a:lnTo>
                  <a:pt x="79424" y="4540027"/>
                </a:lnTo>
                <a:lnTo>
                  <a:pt x="111316" y="4571918"/>
                </a:lnTo>
                <a:lnTo>
                  <a:pt x="147354" y="4599153"/>
                </a:lnTo>
                <a:lnTo>
                  <a:pt x="187030" y="4621222"/>
                </a:lnTo>
                <a:lnTo>
                  <a:pt x="229835" y="4637616"/>
                </a:lnTo>
                <a:lnTo>
                  <a:pt x="275259" y="4647826"/>
                </a:lnTo>
                <a:lnTo>
                  <a:pt x="322793" y="4651343"/>
                </a:lnTo>
                <a:lnTo>
                  <a:pt x="4357204" y="4651343"/>
                </a:lnTo>
                <a:lnTo>
                  <a:pt x="4404739" y="4647826"/>
                </a:lnTo>
                <a:lnTo>
                  <a:pt x="4450163" y="4637616"/>
                </a:lnTo>
                <a:lnTo>
                  <a:pt x="4492968" y="4621222"/>
                </a:lnTo>
                <a:lnTo>
                  <a:pt x="4532644" y="4599153"/>
                </a:lnTo>
                <a:lnTo>
                  <a:pt x="4568683" y="4571918"/>
                </a:lnTo>
                <a:lnTo>
                  <a:pt x="4600574" y="4540027"/>
                </a:lnTo>
                <a:lnTo>
                  <a:pt x="4627809" y="4503988"/>
                </a:lnTo>
                <a:lnTo>
                  <a:pt x="4649878" y="4464312"/>
                </a:lnTo>
                <a:lnTo>
                  <a:pt x="4666272" y="4421507"/>
                </a:lnTo>
                <a:lnTo>
                  <a:pt x="4676483" y="4376083"/>
                </a:lnTo>
                <a:lnTo>
                  <a:pt x="4679999" y="4328549"/>
                </a:lnTo>
                <a:lnTo>
                  <a:pt x="4679999" y="322797"/>
                </a:lnTo>
                <a:lnTo>
                  <a:pt x="4676483" y="275262"/>
                </a:lnTo>
                <a:lnTo>
                  <a:pt x="4666272" y="229837"/>
                </a:lnTo>
                <a:lnTo>
                  <a:pt x="4649878" y="187032"/>
                </a:lnTo>
                <a:lnTo>
                  <a:pt x="4627809" y="147355"/>
                </a:lnTo>
                <a:lnTo>
                  <a:pt x="4600574" y="111316"/>
                </a:lnTo>
                <a:lnTo>
                  <a:pt x="4568683" y="79425"/>
                </a:lnTo>
                <a:lnTo>
                  <a:pt x="4532644" y="52190"/>
                </a:lnTo>
                <a:lnTo>
                  <a:pt x="4492968" y="30120"/>
                </a:lnTo>
                <a:lnTo>
                  <a:pt x="4450163" y="13726"/>
                </a:lnTo>
                <a:lnTo>
                  <a:pt x="4404739" y="3516"/>
                </a:lnTo>
                <a:lnTo>
                  <a:pt x="4357204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7589" y="2740138"/>
            <a:ext cx="4118610" cy="1174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96240" algn="just">
              <a:lnSpc>
                <a:spcPct val="100600"/>
              </a:lnSpc>
              <a:spcBef>
                <a:spcPts val="90"/>
              </a:spcBef>
            </a:pPr>
            <a:r>
              <a:rPr sz="1500" b="1" spc="95" dirty="0">
                <a:latin typeface="Tahoma"/>
                <a:cs typeface="Tahoma"/>
              </a:rPr>
              <a:t>Могут </a:t>
            </a:r>
            <a:r>
              <a:rPr sz="1500" b="1" spc="110" dirty="0">
                <a:latin typeface="Tahoma"/>
                <a:cs typeface="Tahoma"/>
              </a:rPr>
              <a:t>использоваться </a:t>
            </a:r>
            <a:r>
              <a:rPr sz="1500" b="1" spc="105" dirty="0">
                <a:latin typeface="Tahoma"/>
                <a:cs typeface="Tahoma"/>
              </a:rPr>
              <a:t>средства </a:t>
            </a:r>
            <a:r>
              <a:rPr sz="1500" b="1" spc="110" dirty="0">
                <a:latin typeface="Tahoma"/>
                <a:cs typeface="Tahoma"/>
              </a:rPr>
              <a:t> </a:t>
            </a:r>
            <a:r>
              <a:rPr sz="1500" b="1" spc="125" dirty="0">
                <a:latin typeface="Tahoma"/>
                <a:cs typeface="Tahoma"/>
              </a:rPr>
              <a:t>вооружения </a:t>
            </a:r>
            <a:r>
              <a:rPr sz="1500" b="1" spc="110" dirty="0">
                <a:latin typeface="Tahoma"/>
                <a:cs typeface="Tahoma"/>
              </a:rPr>
              <a:t>войск </a:t>
            </a:r>
            <a:r>
              <a:rPr sz="1500" b="1" dirty="0">
                <a:latin typeface="Tahoma"/>
                <a:cs typeface="Tahoma"/>
              </a:rPr>
              <a:t>и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spc="125" dirty="0">
                <a:latin typeface="Tahoma"/>
                <a:cs typeface="Tahoma"/>
              </a:rPr>
              <a:t>самодельные </a:t>
            </a:r>
            <a:r>
              <a:rPr sz="1500" b="1" spc="13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взрывные</a:t>
            </a:r>
            <a:r>
              <a:rPr sz="1500" b="1" spc="75" dirty="0">
                <a:latin typeface="Tahoma"/>
                <a:cs typeface="Tahoma"/>
              </a:rPr>
              <a:t> устройства,</a:t>
            </a:r>
            <a:r>
              <a:rPr sz="1500" b="1" spc="80" dirty="0">
                <a:latin typeface="Tahoma"/>
                <a:cs typeface="Tahoma"/>
              </a:rPr>
              <a:t> </a:t>
            </a:r>
            <a:r>
              <a:rPr sz="1500" b="1" spc="70" dirty="0">
                <a:latin typeface="Tahoma"/>
                <a:cs typeface="Tahoma"/>
              </a:rPr>
              <a:t>которые,</a:t>
            </a:r>
            <a:r>
              <a:rPr sz="1500" b="1" spc="75" dirty="0">
                <a:latin typeface="Tahoma"/>
                <a:cs typeface="Tahoma"/>
              </a:rPr>
              <a:t> </a:t>
            </a:r>
            <a:r>
              <a:rPr sz="1500" b="1" spc="55" dirty="0">
                <a:latin typeface="Tahoma"/>
                <a:cs typeface="Tahoma"/>
              </a:rPr>
              <a:t>как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spc="10" dirty="0">
                <a:latin typeface="Tahoma"/>
                <a:cs typeface="Tahoma"/>
              </a:rPr>
              <a:t>правило,</a:t>
            </a:r>
            <a:r>
              <a:rPr sz="1500" b="1" spc="15" dirty="0">
                <a:latin typeface="Tahoma"/>
                <a:cs typeface="Tahoma"/>
              </a:rPr>
              <a:t> </a:t>
            </a:r>
            <a:r>
              <a:rPr sz="1500" b="1" spc="10" dirty="0">
                <a:latin typeface="Tahoma"/>
                <a:cs typeface="Tahoma"/>
              </a:rPr>
              <a:t>маскируются</a:t>
            </a:r>
            <a:r>
              <a:rPr sz="1500" b="1" spc="15" dirty="0">
                <a:latin typeface="Tahoma"/>
                <a:cs typeface="Tahoma"/>
              </a:rPr>
              <a:t> </a:t>
            </a:r>
            <a:r>
              <a:rPr sz="1500" b="1" spc="10" dirty="0">
                <a:latin typeface="Tahoma"/>
                <a:cs typeface="Tahoma"/>
              </a:rPr>
              <a:t>под</a:t>
            </a:r>
            <a:r>
              <a:rPr sz="1500" b="1" spc="15" dirty="0">
                <a:latin typeface="Tahoma"/>
                <a:cs typeface="Tahoma"/>
              </a:rPr>
              <a:t> </a:t>
            </a:r>
            <a:r>
              <a:rPr sz="1500" b="1" spc="10" dirty="0">
                <a:latin typeface="Tahoma"/>
                <a:cs typeface="Tahoma"/>
              </a:rPr>
              <a:t>различные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предметы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бытового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назначения.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039163" y="235541"/>
            <a:ext cx="10975975" cy="105664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57150" rIns="0" bIns="0" rtlCol="0">
            <a:spAutoFit/>
          </a:bodyPr>
          <a:lstStyle/>
          <a:p>
            <a:pPr marL="194945">
              <a:lnSpc>
                <a:spcPct val="100000"/>
              </a:lnSpc>
              <a:spcBef>
                <a:spcPts val="450"/>
              </a:spcBef>
            </a:pPr>
            <a:r>
              <a:rPr sz="4800" dirty="0"/>
              <a:t>ОСНОВНЫЕ</a:t>
            </a:r>
            <a:r>
              <a:rPr sz="4800" spc="-20" dirty="0"/>
              <a:t> </a:t>
            </a:r>
            <a:r>
              <a:rPr sz="4800" dirty="0"/>
              <a:t>ВИДЫ</a:t>
            </a:r>
            <a:r>
              <a:rPr sz="4800" spc="-15" dirty="0"/>
              <a:t> </a:t>
            </a:r>
            <a:r>
              <a:rPr sz="4800" spc="-5" dirty="0"/>
              <a:t>ТЕРРОРИЗМА</a:t>
            </a:r>
            <a:endParaRPr sz="4800"/>
          </a:p>
        </p:txBody>
      </p:sp>
      <p:grpSp>
        <p:nvGrpSpPr>
          <p:cNvPr id="14" name="object 14"/>
          <p:cNvGrpSpPr/>
          <p:nvPr/>
        </p:nvGrpSpPr>
        <p:grpSpPr>
          <a:xfrm>
            <a:off x="372470" y="8610620"/>
            <a:ext cx="14364335" cy="1918335"/>
            <a:chOff x="372470" y="8610620"/>
            <a:chExt cx="14364335" cy="1918335"/>
          </a:xfrm>
        </p:grpSpPr>
        <p:sp>
          <p:nvSpPr>
            <p:cNvPr id="15" name="object 15"/>
            <p:cNvSpPr/>
            <p:nvPr/>
          </p:nvSpPr>
          <p:spPr>
            <a:xfrm>
              <a:off x="372470" y="8610620"/>
              <a:ext cx="14364335" cy="946150"/>
            </a:xfrm>
            <a:custGeom>
              <a:avLst/>
              <a:gdLst/>
              <a:ahLst/>
              <a:cxnLst/>
              <a:rect l="l" t="t" r="r" b="b"/>
              <a:pathLst>
                <a:path w="14364335" h="946150">
                  <a:moveTo>
                    <a:pt x="14184000" y="0"/>
                  </a:moveTo>
                  <a:lnTo>
                    <a:pt x="179995" y="0"/>
                  </a:lnTo>
                  <a:lnTo>
                    <a:pt x="132287" y="6458"/>
                  </a:lnTo>
                  <a:lnTo>
                    <a:pt x="89330" y="24666"/>
                  </a:lnTo>
                  <a:lnTo>
                    <a:pt x="52872" y="52875"/>
                  </a:lnTo>
                  <a:lnTo>
                    <a:pt x="24665" y="89333"/>
                  </a:lnTo>
                  <a:lnTo>
                    <a:pt x="6458" y="132292"/>
                  </a:lnTo>
                  <a:lnTo>
                    <a:pt x="0" y="180000"/>
                  </a:lnTo>
                  <a:lnTo>
                    <a:pt x="0" y="765587"/>
                  </a:lnTo>
                  <a:lnTo>
                    <a:pt x="6458" y="813295"/>
                  </a:lnTo>
                  <a:lnTo>
                    <a:pt x="24665" y="856253"/>
                  </a:lnTo>
                  <a:lnTo>
                    <a:pt x="52872" y="892712"/>
                  </a:lnTo>
                  <a:lnTo>
                    <a:pt x="89330" y="920920"/>
                  </a:lnTo>
                  <a:lnTo>
                    <a:pt x="132287" y="939129"/>
                  </a:lnTo>
                  <a:lnTo>
                    <a:pt x="179995" y="945587"/>
                  </a:lnTo>
                  <a:lnTo>
                    <a:pt x="14184000" y="945587"/>
                  </a:lnTo>
                  <a:lnTo>
                    <a:pt x="14231707" y="939129"/>
                  </a:lnTo>
                  <a:lnTo>
                    <a:pt x="14274665" y="920920"/>
                  </a:lnTo>
                  <a:lnTo>
                    <a:pt x="14311122" y="892712"/>
                  </a:lnTo>
                  <a:lnTo>
                    <a:pt x="14339330" y="856253"/>
                  </a:lnTo>
                  <a:lnTo>
                    <a:pt x="14357537" y="813295"/>
                  </a:lnTo>
                  <a:lnTo>
                    <a:pt x="14363995" y="765587"/>
                  </a:lnTo>
                  <a:lnTo>
                    <a:pt x="14363995" y="180000"/>
                  </a:lnTo>
                  <a:lnTo>
                    <a:pt x="14357537" y="132292"/>
                  </a:lnTo>
                  <a:lnTo>
                    <a:pt x="14339330" y="89333"/>
                  </a:lnTo>
                  <a:lnTo>
                    <a:pt x="14311122" y="52875"/>
                  </a:lnTo>
                  <a:lnTo>
                    <a:pt x="14274665" y="24666"/>
                  </a:lnTo>
                  <a:lnTo>
                    <a:pt x="14231707" y="6458"/>
                  </a:lnTo>
                  <a:lnTo>
                    <a:pt x="14184000" y="0"/>
                  </a:lnTo>
                  <a:close/>
                </a:path>
              </a:pathLst>
            </a:custGeom>
            <a:solidFill>
              <a:srgbClr val="F0EC18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2470" y="9582966"/>
              <a:ext cx="14364335" cy="946150"/>
            </a:xfrm>
            <a:custGeom>
              <a:avLst/>
              <a:gdLst/>
              <a:ahLst/>
              <a:cxnLst/>
              <a:rect l="l" t="t" r="r" b="b"/>
              <a:pathLst>
                <a:path w="14364335" h="946150">
                  <a:moveTo>
                    <a:pt x="14184000" y="0"/>
                  </a:moveTo>
                  <a:lnTo>
                    <a:pt x="179995" y="0"/>
                  </a:lnTo>
                  <a:lnTo>
                    <a:pt x="132287" y="6458"/>
                  </a:lnTo>
                  <a:lnTo>
                    <a:pt x="89330" y="24666"/>
                  </a:lnTo>
                  <a:lnTo>
                    <a:pt x="52872" y="52874"/>
                  </a:lnTo>
                  <a:lnTo>
                    <a:pt x="24665" y="89332"/>
                  </a:lnTo>
                  <a:lnTo>
                    <a:pt x="6458" y="132291"/>
                  </a:lnTo>
                  <a:lnTo>
                    <a:pt x="0" y="179999"/>
                  </a:lnTo>
                  <a:lnTo>
                    <a:pt x="0" y="765586"/>
                  </a:lnTo>
                  <a:lnTo>
                    <a:pt x="6458" y="813294"/>
                  </a:lnTo>
                  <a:lnTo>
                    <a:pt x="24665" y="856253"/>
                  </a:lnTo>
                  <a:lnTo>
                    <a:pt x="52872" y="892711"/>
                  </a:lnTo>
                  <a:lnTo>
                    <a:pt x="89330" y="920919"/>
                  </a:lnTo>
                  <a:lnTo>
                    <a:pt x="132287" y="939127"/>
                  </a:lnTo>
                  <a:lnTo>
                    <a:pt x="179995" y="945586"/>
                  </a:lnTo>
                  <a:lnTo>
                    <a:pt x="14184000" y="945586"/>
                  </a:lnTo>
                  <a:lnTo>
                    <a:pt x="14231707" y="939127"/>
                  </a:lnTo>
                  <a:lnTo>
                    <a:pt x="14274665" y="920919"/>
                  </a:lnTo>
                  <a:lnTo>
                    <a:pt x="14311122" y="892711"/>
                  </a:lnTo>
                  <a:lnTo>
                    <a:pt x="14339330" y="856253"/>
                  </a:lnTo>
                  <a:lnTo>
                    <a:pt x="14357537" y="813294"/>
                  </a:lnTo>
                  <a:lnTo>
                    <a:pt x="14363995" y="765586"/>
                  </a:lnTo>
                  <a:lnTo>
                    <a:pt x="14363995" y="179999"/>
                  </a:lnTo>
                  <a:lnTo>
                    <a:pt x="14357537" y="132291"/>
                  </a:lnTo>
                  <a:lnTo>
                    <a:pt x="14339330" y="89332"/>
                  </a:lnTo>
                  <a:lnTo>
                    <a:pt x="14311122" y="52874"/>
                  </a:lnTo>
                  <a:lnTo>
                    <a:pt x="14274665" y="24666"/>
                  </a:lnTo>
                  <a:lnTo>
                    <a:pt x="14231707" y="6458"/>
                  </a:lnTo>
                  <a:lnTo>
                    <a:pt x="14184000" y="0"/>
                  </a:lnTo>
                  <a:close/>
                </a:path>
              </a:pathLst>
            </a:custGeom>
            <a:solidFill>
              <a:srgbClr val="F01D09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04793" y="2153056"/>
            <a:ext cx="41840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С</a:t>
            </a:r>
            <a:r>
              <a:rPr sz="15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D98429"/>
                </a:solidFill>
                <a:latin typeface="Tahoma"/>
                <a:cs typeface="Tahoma"/>
              </a:rPr>
              <a:t>ПРИМЕНЕНИЕМ</a:t>
            </a:r>
            <a:r>
              <a:rPr sz="15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ВЗРЫВНЫХ</a:t>
            </a:r>
            <a:r>
              <a:rPr sz="15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УСТРОЙСТВ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09954" y="2162154"/>
            <a:ext cx="4103370" cy="16465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44575" marR="318135" indent="-718185">
              <a:lnSpc>
                <a:spcPct val="100600"/>
              </a:lnSpc>
              <a:spcBef>
                <a:spcPts val="90"/>
              </a:spcBef>
            </a:pP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С</a:t>
            </a:r>
            <a:r>
              <a:rPr sz="15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ИСПОЛЬЗОВАНИЕМ</a:t>
            </a:r>
            <a:r>
              <a:rPr sz="15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ХИМИЧЕСКИ </a:t>
            </a:r>
            <a:r>
              <a:rPr sz="1500" b="1" spc="-43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ОПАСНЫХ</a:t>
            </a:r>
            <a:r>
              <a:rPr sz="15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ВЕЩЕСТВ</a:t>
            </a:r>
            <a:endParaRPr sz="1500">
              <a:latin typeface="Tahoma"/>
              <a:cs typeface="Tahoma"/>
            </a:endParaRPr>
          </a:p>
          <a:p>
            <a:pPr marL="12700" marR="5080" indent="410209" algn="just">
              <a:lnSpc>
                <a:spcPct val="100000"/>
              </a:lnSpc>
              <a:spcBef>
                <a:spcPts val="1015"/>
              </a:spcBef>
            </a:pPr>
            <a:r>
              <a:rPr sz="1350" b="1" spc="-5" dirty="0">
                <a:latin typeface="Tahoma"/>
                <a:cs typeface="Tahoma"/>
              </a:rPr>
              <a:t>Применяются </a:t>
            </a:r>
            <a:r>
              <a:rPr sz="1350" b="1" dirty="0">
                <a:latin typeface="Tahoma"/>
                <a:cs typeface="Tahoma"/>
              </a:rPr>
              <a:t>как боевые отравляющие </a:t>
            </a:r>
            <a:r>
              <a:rPr sz="1350" b="1" spc="-38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в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щ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с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т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в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а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,  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т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а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к  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и  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х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и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м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и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ч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с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к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и  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о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п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а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с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н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ы</a:t>
            </a:r>
            <a:r>
              <a:rPr sz="1350" b="1" spc="-229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  в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щ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с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т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в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а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,  </a:t>
            </a:r>
            <a:r>
              <a:rPr sz="1350" b="1" spc="-15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к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о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т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о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р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ы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е  </a:t>
            </a:r>
            <a:r>
              <a:rPr sz="1350" b="1" spc="-15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и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с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п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о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л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ь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з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у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ю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т</a:t>
            </a:r>
            <a:r>
              <a:rPr sz="1350" b="1" spc="-19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с</a:t>
            </a:r>
            <a:r>
              <a:rPr sz="1350" b="1" spc="-190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я</a:t>
            </a:r>
            <a:r>
              <a:rPr sz="1350" b="1" dirty="0">
                <a:latin typeface="Tahoma"/>
                <a:cs typeface="Tahoma"/>
              </a:rPr>
              <a:t>  </a:t>
            </a:r>
            <a:r>
              <a:rPr sz="1350" b="1" spc="-15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в  </a:t>
            </a:r>
            <a:r>
              <a:rPr sz="1350" b="1" spc="-5" dirty="0">
                <a:latin typeface="Tahoma"/>
                <a:cs typeface="Tahoma"/>
              </a:rPr>
              <a:t>промышленных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целях.</a:t>
            </a:r>
            <a:endParaRPr sz="1350">
              <a:latin typeface="Tahoma"/>
              <a:cs typeface="Tahoma"/>
            </a:endParaRPr>
          </a:p>
          <a:p>
            <a:pPr marL="444500">
              <a:lnSpc>
                <a:spcPct val="100000"/>
              </a:lnSpc>
              <a:spcBef>
                <a:spcPts val="35"/>
              </a:spcBef>
            </a:pPr>
            <a:r>
              <a:rPr sz="1350" b="1" spc="-5" dirty="0">
                <a:latin typeface="Tahoma"/>
                <a:cs typeface="Tahoma"/>
              </a:rPr>
              <a:t>Признаки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применения: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366712" y="2159155"/>
            <a:ext cx="4098925" cy="24466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130300" marR="371475" indent="-752475">
              <a:lnSpc>
                <a:spcPct val="100600"/>
              </a:lnSpc>
              <a:spcBef>
                <a:spcPts val="90"/>
              </a:spcBef>
            </a:pP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С</a:t>
            </a:r>
            <a:r>
              <a:rPr sz="15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ИСПОЛЬЗОВАНИЕМ</a:t>
            </a:r>
            <a:r>
              <a:rPr sz="15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ТЕЛЕФОНА, </a:t>
            </a:r>
            <a:r>
              <a:rPr sz="1500" b="1" spc="-42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D98429"/>
                </a:solidFill>
                <a:latin typeface="Tahoma"/>
                <a:cs typeface="Tahoma"/>
              </a:rPr>
              <a:t>ПОЧТОВОЙ </a:t>
            </a:r>
            <a:r>
              <a:rPr sz="1500" b="1" dirty="0">
                <a:solidFill>
                  <a:srgbClr val="D98429"/>
                </a:solidFill>
                <a:latin typeface="Tahoma"/>
                <a:cs typeface="Tahoma"/>
              </a:rPr>
              <a:t>СВЯЗИ</a:t>
            </a:r>
            <a:endParaRPr sz="1500">
              <a:latin typeface="Tahoma"/>
              <a:cs typeface="Tahoma"/>
            </a:endParaRPr>
          </a:p>
          <a:p>
            <a:pPr marL="12700" marR="5080" indent="441959" algn="just">
              <a:lnSpc>
                <a:spcPct val="100600"/>
              </a:lnSpc>
              <a:spcBef>
                <a:spcPts val="965"/>
              </a:spcBef>
            </a:pP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Цель угроз </a:t>
            </a:r>
            <a:r>
              <a:rPr sz="1500" b="1" spc="-5" dirty="0">
                <a:solidFill>
                  <a:srgbClr val="0D0D0D"/>
                </a:solidFill>
                <a:latin typeface="Tahoma"/>
                <a:cs typeface="Tahoma"/>
              </a:rPr>
              <a:t>-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заставить получателя </a:t>
            </a:r>
            <a:r>
              <a:rPr sz="15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70" dirty="0">
                <a:solidFill>
                  <a:srgbClr val="0D0D0D"/>
                </a:solidFill>
                <a:latin typeface="Tahoma"/>
                <a:cs typeface="Tahoma"/>
              </a:rPr>
              <a:t>информации</a:t>
            </a:r>
            <a:r>
              <a:rPr sz="1500" b="1" spc="7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60" dirty="0">
                <a:solidFill>
                  <a:srgbClr val="0D0D0D"/>
                </a:solidFill>
                <a:latin typeface="Tahoma"/>
                <a:cs typeface="Tahoma"/>
              </a:rPr>
              <a:t>пойти</a:t>
            </a:r>
            <a:r>
              <a:rPr sz="1500" b="1" spc="6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40" dirty="0">
                <a:solidFill>
                  <a:srgbClr val="0D0D0D"/>
                </a:solidFill>
                <a:latin typeface="Tahoma"/>
                <a:cs typeface="Tahoma"/>
              </a:rPr>
              <a:t>на</a:t>
            </a:r>
            <a:r>
              <a:rPr sz="1500" b="1" spc="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40" dirty="0">
                <a:solidFill>
                  <a:srgbClr val="0D0D0D"/>
                </a:solidFill>
                <a:latin typeface="Tahoma"/>
                <a:cs typeface="Tahoma"/>
              </a:rPr>
              <a:t>те</a:t>
            </a:r>
            <a:r>
              <a:rPr sz="1500" b="1" spc="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50" dirty="0">
                <a:solidFill>
                  <a:srgbClr val="0D0D0D"/>
                </a:solidFill>
                <a:latin typeface="Tahoma"/>
                <a:cs typeface="Tahoma"/>
              </a:rPr>
              <a:t>или</a:t>
            </a:r>
            <a:r>
              <a:rPr sz="1500" b="1" spc="55" dirty="0">
                <a:solidFill>
                  <a:srgbClr val="0D0D0D"/>
                </a:solidFill>
                <a:latin typeface="Tahoma"/>
                <a:cs typeface="Tahoma"/>
              </a:rPr>
              <a:t> иные </a:t>
            </a:r>
            <a:r>
              <a:rPr sz="1500" b="1" spc="-4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уступки.</a:t>
            </a:r>
            <a:endParaRPr sz="1500">
              <a:latin typeface="Tahoma"/>
              <a:cs typeface="Tahoma"/>
            </a:endParaRPr>
          </a:p>
          <a:p>
            <a:pPr marL="12700" marR="5080" indent="396240" algn="just">
              <a:lnSpc>
                <a:spcPct val="100600"/>
              </a:lnSpc>
            </a:pPr>
            <a:r>
              <a:rPr sz="1500" b="1" spc="75" dirty="0">
                <a:solidFill>
                  <a:srgbClr val="0D0D0D"/>
                </a:solidFill>
                <a:latin typeface="Tahoma"/>
                <a:cs typeface="Tahoma"/>
              </a:rPr>
              <a:t>Безрассудное выполнение </a:t>
            </a:r>
            <a:r>
              <a:rPr sz="1500" b="1" spc="65" dirty="0">
                <a:solidFill>
                  <a:srgbClr val="0D0D0D"/>
                </a:solidFill>
                <a:latin typeface="Tahoma"/>
                <a:cs typeface="Tahoma"/>
              </a:rPr>
              <a:t>угроз </a:t>
            </a:r>
            <a:r>
              <a:rPr sz="1500" b="1" spc="7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террористов,</a:t>
            </a:r>
            <a:r>
              <a:rPr sz="15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как</a:t>
            </a:r>
            <a:r>
              <a:rPr sz="15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правило,</a:t>
            </a:r>
            <a:r>
              <a:rPr sz="15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приводит</a:t>
            </a:r>
            <a:r>
              <a:rPr sz="15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к </a:t>
            </a:r>
            <a:r>
              <a:rPr sz="1500" b="1" spc="-4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тяжелым</a:t>
            </a:r>
            <a:r>
              <a:rPr sz="15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последствиям,</a:t>
            </a:r>
            <a:r>
              <a:rPr sz="15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которых</a:t>
            </a:r>
            <a:r>
              <a:rPr sz="15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0D0D0D"/>
                </a:solidFill>
                <a:latin typeface="Tahoma"/>
                <a:cs typeface="Tahoma"/>
              </a:rPr>
              <a:t>можно </a:t>
            </a:r>
            <a:r>
              <a:rPr sz="1500" b="1" spc="-4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55" dirty="0">
                <a:solidFill>
                  <a:srgbClr val="0D0D0D"/>
                </a:solidFill>
                <a:latin typeface="Tahoma"/>
                <a:cs typeface="Tahoma"/>
              </a:rPr>
              <a:t>было</a:t>
            </a:r>
            <a:r>
              <a:rPr sz="1500" b="1" spc="6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35" dirty="0">
                <a:solidFill>
                  <a:srgbClr val="0D0D0D"/>
                </a:solidFill>
                <a:latin typeface="Tahoma"/>
                <a:cs typeface="Tahoma"/>
              </a:rPr>
              <a:t>бы</a:t>
            </a:r>
            <a:r>
              <a:rPr sz="15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65" dirty="0">
                <a:solidFill>
                  <a:srgbClr val="0D0D0D"/>
                </a:solidFill>
                <a:latin typeface="Tahoma"/>
                <a:cs typeface="Tahoma"/>
              </a:rPr>
              <a:t>избежать</a:t>
            </a:r>
            <a:r>
              <a:rPr sz="1500" b="1" spc="7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50" dirty="0">
                <a:solidFill>
                  <a:srgbClr val="0D0D0D"/>
                </a:solidFill>
                <a:latin typeface="Tahoma"/>
                <a:cs typeface="Tahoma"/>
              </a:rPr>
              <a:t>при</a:t>
            </a:r>
            <a:r>
              <a:rPr sz="1500" b="1" spc="5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70" dirty="0">
                <a:solidFill>
                  <a:srgbClr val="0D0D0D"/>
                </a:solidFill>
                <a:latin typeface="Tahoma"/>
                <a:cs typeface="Tahoma"/>
              </a:rPr>
              <a:t>разумных</a:t>
            </a:r>
            <a:r>
              <a:rPr sz="1500" b="1" spc="7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и </a:t>
            </a:r>
            <a:r>
              <a:rPr sz="1500" b="1" spc="-4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0D0D0D"/>
                </a:solidFill>
                <a:latin typeface="Tahoma"/>
                <a:cs typeface="Tahoma"/>
              </a:rPr>
              <a:t>осознанных</a:t>
            </a:r>
            <a:r>
              <a:rPr sz="1500" b="1" spc="-17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0D0D0D"/>
                </a:solidFill>
                <a:latin typeface="Tahoma"/>
                <a:cs typeface="Tahoma"/>
              </a:rPr>
              <a:t>действиях.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9424" y="1787360"/>
            <a:ext cx="8614410" cy="4946015"/>
            <a:chOff x="229424" y="1787360"/>
            <a:chExt cx="8614410" cy="4946015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7125" y="2066720"/>
              <a:ext cx="2626647" cy="434730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9424" y="1787360"/>
              <a:ext cx="5117655" cy="494563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563130" y="5204285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5" h="1193164">
                  <a:moveTo>
                    <a:pt x="1152834" y="0"/>
                  </a:moveTo>
                  <a:lnTo>
                    <a:pt x="39811" y="0"/>
                  </a:lnTo>
                  <a:lnTo>
                    <a:pt x="24323" y="3130"/>
                  </a:lnTo>
                  <a:lnTo>
                    <a:pt x="11668" y="11662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5"/>
                  </a:lnTo>
                  <a:lnTo>
                    <a:pt x="11668" y="1180898"/>
                  </a:lnTo>
                  <a:lnTo>
                    <a:pt x="24323" y="1189424"/>
                  </a:lnTo>
                  <a:lnTo>
                    <a:pt x="39811" y="1192554"/>
                  </a:lnTo>
                  <a:lnTo>
                    <a:pt x="1152834" y="1192554"/>
                  </a:lnTo>
                  <a:lnTo>
                    <a:pt x="1168295" y="1189424"/>
                  </a:lnTo>
                  <a:lnTo>
                    <a:pt x="1180928" y="1180898"/>
                  </a:lnTo>
                  <a:lnTo>
                    <a:pt x="1189449" y="1168265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2"/>
                  </a:lnTo>
                  <a:lnTo>
                    <a:pt x="1168295" y="3130"/>
                  </a:lnTo>
                  <a:lnTo>
                    <a:pt x="115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22644" y="5166522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8"/>
                  </a:lnTo>
                  <a:lnTo>
                    <a:pt x="1255805" y="1201969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5">
                  <a:moveTo>
                    <a:pt x="1256094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7"/>
                  </a:lnTo>
                  <a:lnTo>
                    <a:pt x="1177385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6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51741" y="5222815"/>
              <a:ext cx="496317" cy="114063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30235" y="5225391"/>
              <a:ext cx="492437" cy="113171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973326" y="5196340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5" h="1193164">
                  <a:moveTo>
                    <a:pt x="1152834" y="0"/>
                  </a:moveTo>
                  <a:lnTo>
                    <a:pt x="39811" y="0"/>
                  </a:lnTo>
                  <a:lnTo>
                    <a:pt x="24323" y="3130"/>
                  </a:lnTo>
                  <a:lnTo>
                    <a:pt x="11668" y="11662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5"/>
                  </a:lnTo>
                  <a:lnTo>
                    <a:pt x="11668" y="1180898"/>
                  </a:lnTo>
                  <a:lnTo>
                    <a:pt x="24323" y="1189424"/>
                  </a:lnTo>
                  <a:lnTo>
                    <a:pt x="39811" y="1192554"/>
                  </a:lnTo>
                  <a:lnTo>
                    <a:pt x="1152834" y="1192554"/>
                  </a:lnTo>
                  <a:lnTo>
                    <a:pt x="1168295" y="1189424"/>
                  </a:lnTo>
                  <a:lnTo>
                    <a:pt x="1180928" y="1180898"/>
                  </a:lnTo>
                  <a:lnTo>
                    <a:pt x="1189449" y="1168265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2"/>
                  </a:lnTo>
                  <a:lnTo>
                    <a:pt x="1168295" y="3130"/>
                  </a:lnTo>
                  <a:lnTo>
                    <a:pt x="115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91089" y="5340672"/>
              <a:ext cx="702504" cy="100375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936432" y="5165974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9"/>
                  </a:lnTo>
                  <a:lnTo>
                    <a:pt x="1255805" y="1201970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5">
                  <a:moveTo>
                    <a:pt x="1256094" y="63162"/>
                  </a:moveTo>
                  <a:lnTo>
                    <a:pt x="1162641" y="63162"/>
                  </a:lnTo>
                  <a:lnTo>
                    <a:pt x="1177386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6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7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89199" y="6892342"/>
            <a:ext cx="13531850" cy="3535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УРОВНИ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ТЕРРОРИСТИЧЕСКОЙ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 ОПАСНОСТИ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(Указ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Президента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Российской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Федерации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от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14.06.2012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года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№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851)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ПОВЫШЕННЫЙ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15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устанавливается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при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наличии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требующей подтверждения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информации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о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 реальной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возможности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совершения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 террористического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акта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636AD0"/>
                </a:solidFill>
                <a:latin typeface="Tahoma"/>
                <a:cs typeface="Tahoma"/>
              </a:rPr>
              <a:t>ВЫСОКИЙ</a:t>
            </a:r>
            <a:endParaRPr sz="18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устанавливается</a:t>
            </a:r>
            <a:r>
              <a:rPr sz="1500" b="1" spc="-5" dirty="0">
                <a:solidFill>
                  <a:srgbClr val="6271D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при</a:t>
            </a:r>
            <a:r>
              <a:rPr sz="1500" b="1" spc="-5" dirty="0">
                <a:solidFill>
                  <a:srgbClr val="6271D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подтверждении</a:t>
            </a:r>
            <a:r>
              <a:rPr sz="1500" b="1" spc="-5" dirty="0">
                <a:solidFill>
                  <a:srgbClr val="6271D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информации</a:t>
            </a:r>
            <a:r>
              <a:rPr sz="1500" b="1" spc="-5" dirty="0">
                <a:solidFill>
                  <a:srgbClr val="6271D9"/>
                </a:solidFill>
                <a:latin typeface="Tahoma"/>
                <a:cs typeface="Tahoma"/>
              </a:rPr>
              <a:t> о </a:t>
            </a: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реальной возможности</a:t>
            </a:r>
            <a:r>
              <a:rPr sz="1500" b="1" spc="-5" dirty="0">
                <a:solidFill>
                  <a:srgbClr val="6271D9"/>
                </a:solidFill>
                <a:latin typeface="Tahoma"/>
                <a:cs typeface="Tahoma"/>
              </a:rPr>
              <a:t> совершения </a:t>
            </a: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террористического</a:t>
            </a:r>
            <a:r>
              <a:rPr sz="1500" b="1" spc="-5" dirty="0">
                <a:solidFill>
                  <a:srgbClr val="6271D9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6271D9"/>
                </a:solidFill>
                <a:latin typeface="Tahoma"/>
                <a:cs typeface="Tahoma"/>
              </a:rPr>
              <a:t>акта</a:t>
            </a:r>
            <a:endParaRPr sz="15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КРИТИЧЕСКИЙ</a:t>
            </a:r>
            <a:endParaRPr sz="1800">
              <a:latin typeface="Tahoma"/>
              <a:cs typeface="Tahoma"/>
            </a:endParaRPr>
          </a:p>
          <a:p>
            <a:pPr marL="469265" marR="461645" algn="ctr">
              <a:lnSpc>
                <a:spcPct val="100600"/>
              </a:lnSpc>
              <a:spcBef>
                <a:spcPts val="65"/>
              </a:spcBef>
            </a:pP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устанавливается при наличии</a:t>
            </a:r>
            <a:r>
              <a:rPr sz="15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информации 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совершенном</a:t>
            </a:r>
            <a:r>
              <a:rPr sz="15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террористическом акте либо</a:t>
            </a:r>
            <a:r>
              <a:rPr sz="15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о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совершении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 действий,</a:t>
            </a:r>
            <a:r>
              <a:rPr sz="1500" b="1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создающих </a:t>
            </a:r>
            <a:r>
              <a:rPr sz="1500" b="1" spc="-4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непосредственную</a:t>
            </a:r>
            <a:r>
              <a:rPr sz="1500" b="1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ahoma"/>
                <a:cs typeface="Tahoma"/>
              </a:rPr>
              <a:t>угрозу террористического акта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8460" y="3784350"/>
            <a:ext cx="3874770" cy="24403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41300" marR="5080" indent="-228600">
              <a:lnSpc>
                <a:spcPct val="101000"/>
              </a:lnSpc>
              <a:spcBef>
                <a:spcPts val="80"/>
              </a:spcBef>
              <a:buFont typeface="Microsoft Sans Serif"/>
              <a:buChar char="◦"/>
              <a:tabLst>
                <a:tab pos="241300" algn="l"/>
                <a:tab pos="241935" algn="l"/>
              </a:tabLst>
            </a:pPr>
            <a:r>
              <a:rPr sz="1350" b="1" dirty="0">
                <a:latin typeface="Tahoma"/>
                <a:cs typeface="Tahoma"/>
              </a:rPr>
              <a:t>внезапное</a:t>
            </a:r>
            <a:r>
              <a:rPr sz="1350" b="1" spc="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ухудшение</a:t>
            </a:r>
            <a:r>
              <a:rPr sz="1350" b="1" spc="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самочувствия</a:t>
            </a:r>
            <a:r>
              <a:rPr sz="1350" b="1" spc="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у </a:t>
            </a:r>
            <a:r>
              <a:rPr sz="1350" b="1" spc="-38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большого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числа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людей;</a:t>
            </a:r>
            <a:endParaRPr sz="1350">
              <a:latin typeface="Tahoma"/>
              <a:cs typeface="Tahoma"/>
            </a:endParaRPr>
          </a:p>
          <a:p>
            <a:pPr marL="241300" marR="5080" indent="-228600">
              <a:lnSpc>
                <a:spcPts val="1639"/>
              </a:lnSpc>
              <a:spcBef>
                <a:spcPts val="50"/>
              </a:spcBef>
              <a:buFont typeface="Microsoft Sans Serif"/>
              <a:buChar char="◦"/>
              <a:tabLst>
                <a:tab pos="240665" algn="l"/>
                <a:tab pos="241935" algn="l"/>
              </a:tabLst>
            </a:pPr>
            <a:r>
              <a:rPr sz="1350" b="1" spc="-5" dirty="0">
                <a:latin typeface="Tahoma"/>
                <a:cs typeface="Tahoma"/>
              </a:rPr>
              <a:t>не</a:t>
            </a:r>
            <a:r>
              <a:rPr sz="1350" b="1" spc="23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характерные</a:t>
            </a:r>
            <a:r>
              <a:rPr sz="1350" b="1" spc="23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для</a:t>
            </a:r>
            <a:r>
              <a:rPr sz="1350" b="1" spc="235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данной</a:t>
            </a:r>
            <a:r>
              <a:rPr sz="1350" b="1" spc="235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местности </a:t>
            </a:r>
            <a:r>
              <a:rPr sz="1350" b="1" spc="-38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запахи;</a:t>
            </a:r>
            <a:endParaRPr sz="1350">
              <a:latin typeface="Tahoma"/>
              <a:cs typeface="Tahoma"/>
            </a:endParaRPr>
          </a:p>
          <a:p>
            <a:pPr marL="241300" indent="-228600">
              <a:lnSpc>
                <a:spcPts val="1570"/>
              </a:lnSpc>
              <a:buFont typeface="Microsoft Sans Serif"/>
              <a:buChar char="◦"/>
              <a:tabLst>
                <a:tab pos="240665" algn="l"/>
                <a:tab pos="241300" algn="l"/>
              </a:tabLst>
            </a:pPr>
            <a:r>
              <a:rPr sz="1350" b="1" dirty="0">
                <a:latin typeface="Tahoma"/>
                <a:cs typeface="Tahoma"/>
              </a:rPr>
              <a:t>крики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spc="-5" dirty="0">
                <a:latin typeface="Tahoma"/>
                <a:cs typeface="Tahoma"/>
              </a:rPr>
              <a:t>о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помощи;</a:t>
            </a:r>
            <a:endParaRPr sz="135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5"/>
              </a:spcBef>
              <a:buFont typeface="Microsoft Sans Serif"/>
              <a:buChar char="◦"/>
              <a:tabLst>
                <a:tab pos="240665" algn="l"/>
                <a:tab pos="241300" algn="l"/>
              </a:tabLst>
            </a:pPr>
            <a:r>
              <a:rPr sz="1350" b="1" dirty="0">
                <a:latin typeface="Tahoma"/>
                <a:cs typeface="Tahoma"/>
              </a:rPr>
              <a:t>попытки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покинуть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место</a:t>
            </a:r>
            <a:r>
              <a:rPr sz="1350" b="1" spc="-160" dirty="0">
                <a:latin typeface="Tahoma"/>
                <a:cs typeface="Tahoma"/>
              </a:rPr>
              <a:t> </a:t>
            </a:r>
            <a:r>
              <a:rPr sz="1350" b="1" dirty="0">
                <a:latin typeface="Tahoma"/>
                <a:cs typeface="Tahoma"/>
              </a:rPr>
              <a:t>нахождения.</a:t>
            </a:r>
            <a:endParaRPr sz="1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ahoma"/>
              <a:cs typeface="Tahoma"/>
            </a:endParaRPr>
          </a:p>
          <a:p>
            <a:pPr marL="238125" algn="ctr">
              <a:lnSpc>
                <a:spcPct val="100000"/>
              </a:lnSpc>
            </a:pPr>
            <a:r>
              <a:rPr sz="6000" dirty="0">
                <a:solidFill>
                  <a:srgbClr val="8B8B8B"/>
                </a:solidFill>
                <a:latin typeface="Microsoft Sans Serif"/>
                <a:cs typeface="Microsoft Sans Serif"/>
              </a:rPr>
              <a:t>!</a:t>
            </a:r>
            <a:endParaRPr sz="6000">
              <a:latin typeface="Microsoft Sans Serif"/>
              <a:cs typeface="Microsoft Sans Serif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47416" y="5162810"/>
            <a:ext cx="8954135" cy="1268095"/>
            <a:chOff x="647416" y="5162810"/>
            <a:chExt cx="8954135" cy="1268095"/>
          </a:xfrm>
        </p:grpSpPr>
        <p:sp>
          <p:nvSpPr>
            <p:cNvPr id="33" name="object 33"/>
            <p:cNvSpPr/>
            <p:nvPr/>
          </p:nvSpPr>
          <p:spPr>
            <a:xfrm>
              <a:off x="8375590" y="5195822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5" h="1193164">
                  <a:moveTo>
                    <a:pt x="1152836" y="0"/>
                  </a:moveTo>
                  <a:lnTo>
                    <a:pt x="39813" y="0"/>
                  </a:lnTo>
                  <a:lnTo>
                    <a:pt x="24325" y="3130"/>
                  </a:lnTo>
                  <a:lnTo>
                    <a:pt x="11668" y="11661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4"/>
                  </a:lnTo>
                  <a:lnTo>
                    <a:pt x="11668" y="1180897"/>
                  </a:lnTo>
                  <a:lnTo>
                    <a:pt x="24325" y="1189424"/>
                  </a:lnTo>
                  <a:lnTo>
                    <a:pt x="39813" y="1192554"/>
                  </a:lnTo>
                  <a:lnTo>
                    <a:pt x="1152836" y="1192554"/>
                  </a:lnTo>
                  <a:lnTo>
                    <a:pt x="1168295" y="1189424"/>
                  </a:lnTo>
                  <a:lnTo>
                    <a:pt x="1180928" y="1180897"/>
                  </a:lnTo>
                  <a:lnTo>
                    <a:pt x="1189449" y="1168264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1"/>
                  </a:lnTo>
                  <a:lnTo>
                    <a:pt x="1168295" y="3130"/>
                  </a:lnTo>
                  <a:lnTo>
                    <a:pt x="1152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34788" y="5226905"/>
              <a:ext cx="717008" cy="11369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8337377" y="5163361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0" y="0"/>
                  </a:moveTo>
                  <a:lnTo>
                    <a:pt x="101127" y="0"/>
                  </a:lnTo>
                  <a:lnTo>
                    <a:pt x="61762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2" y="1255761"/>
                  </a:lnTo>
                  <a:lnTo>
                    <a:pt x="101127" y="1263704"/>
                  </a:lnTo>
                  <a:lnTo>
                    <a:pt x="1162640" y="1263704"/>
                  </a:lnTo>
                  <a:lnTo>
                    <a:pt x="1201988" y="1255761"/>
                  </a:lnTo>
                  <a:lnTo>
                    <a:pt x="1234129" y="1234099"/>
                  </a:lnTo>
                  <a:lnTo>
                    <a:pt x="1255804" y="1201970"/>
                  </a:lnTo>
                  <a:lnTo>
                    <a:pt x="1256096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2" y="63162"/>
                  </a:lnTo>
                  <a:lnTo>
                    <a:pt x="1255804" y="61735"/>
                  </a:lnTo>
                  <a:lnTo>
                    <a:pt x="1234129" y="29605"/>
                  </a:lnTo>
                  <a:lnTo>
                    <a:pt x="1201988" y="7943"/>
                  </a:lnTo>
                  <a:lnTo>
                    <a:pt x="1162640" y="0"/>
                  </a:lnTo>
                  <a:close/>
                </a:path>
                <a:path w="1264284" h="1264285">
                  <a:moveTo>
                    <a:pt x="1256092" y="63162"/>
                  </a:moveTo>
                  <a:lnTo>
                    <a:pt x="1162640" y="63162"/>
                  </a:lnTo>
                  <a:lnTo>
                    <a:pt x="1177385" y="66148"/>
                  </a:lnTo>
                  <a:lnTo>
                    <a:pt x="1189433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3" y="1189407"/>
                  </a:lnTo>
                  <a:lnTo>
                    <a:pt x="1177385" y="1197539"/>
                  </a:lnTo>
                  <a:lnTo>
                    <a:pt x="1162640" y="1200524"/>
                  </a:lnTo>
                  <a:lnTo>
                    <a:pt x="1256096" y="1200524"/>
                  </a:lnTo>
                  <a:lnTo>
                    <a:pt x="1263754" y="1162627"/>
                  </a:lnTo>
                  <a:lnTo>
                    <a:pt x="1263754" y="101080"/>
                  </a:lnTo>
                  <a:lnTo>
                    <a:pt x="1256092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88085" y="5198483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4" h="1193164">
                  <a:moveTo>
                    <a:pt x="1152834" y="0"/>
                  </a:moveTo>
                  <a:lnTo>
                    <a:pt x="39811" y="0"/>
                  </a:lnTo>
                  <a:lnTo>
                    <a:pt x="24323" y="3130"/>
                  </a:lnTo>
                  <a:lnTo>
                    <a:pt x="11668" y="11661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4"/>
                  </a:lnTo>
                  <a:lnTo>
                    <a:pt x="11668" y="1180897"/>
                  </a:lnTo>
                  <a:lnTo>
                    <a:pt x="24323" y="1189424"/>
                  </a:lnTo>
                  <a:lnTo>
                    <a:pt x="39811" y="1192554"/>
                  </a:lnTo>
                  <a:lnTo>
                    <a:pt x="1152834" y="1192554"/>
                  </a:lnTo>
                  <a:lnTo>
                    <a:pt x="1168295" y="1189424"/>
                  </a:lnTo>
                  <a:lnTo>
                    <a:pt x="1180928" y="1180897"/>
                  </a:lnTo>
                  <a:lnTo>
                    <a:pt x="1189449" y="1168264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1"/>
                  </a:lnTo>
                  <a:lnTo>
                    <a:pt x="1168295" y="3130"/>
                  </a:lnTo>
                  <a:lnTo>
                    <a:pt x="115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5014" y="5241438"/>
              <a:ext cx="730109" cy="110399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47416" y="5167069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8"/>
                  </a:lnTo>
                  <a:lnTo>
                    <a:pt x="1255805" y="1201969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5">
                  <a:moveTo>
                    <a:pt x="1256094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7"/>
                  </a:lnTo>
                  <a:lnTo>
                    <a:pt x="1177385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6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098255" y="5196185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4" h="1193164">
                  <a:moveTo>
                    <a:pt x="1152836" y="0"/>
                  </a:moveTo>
                  <a:lnTo>
                    <a:pt x="39813" y="0"/>
                  </a:lnTo>
                  <a:lnTo>
                    <a:pt x="24325" y="3130"/>
                  </a:lnTo>
                  <a:lnTo>
                    <a:pt x="11668" y="11662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5"/>
                  </a:lnTo>
                  <a:lnTo>
                    <a:pt x="11668" y="1180898"/>
                  </a:lnTo>
                  <a:lnTo>
                    <a:pt x="24325" y="1189424"/>
                  </a:lnTo>
                  <a:lnTo>
                    <a:pt x="39813" y="1192554"/>
                  </a:lnTo>
                  <a:lnTo>
                    <a:pt x="1152836" y="1192554"/>
                  </a:lnTo>
                  <a:lnTo>
                    <a:pt x="1168295" y="1189424"/>
                  </a:lnTo>
                  <a:lnTo>
                    <a:pt x="1180928" y="1180898"/>
                  </a:lnTo>
                  <a:lnTo>
                    <a:pt x="1189449" y="1168265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2"/>
                  </a:lnTo>
                  <a:lnTo>
                    <a:pt x="1168295" y="3130"/>
                  </a:lnTo>
                  <a:lnTo>
                    <a:pt x="1152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21162" y="5310982"/>
              <a:ext cx="1159743" cy="96267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08080" y="5558919"/>
              <a:ext cx="575341" cy="62290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059894" y="5166220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8"/>
                  </a:lnTo>
                  <a:lnTo>
                    <a:pt x="1255805" y="1201969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5">
                  <a:moveTo>
                    <a:pt x="1256094" y="63162"/>
                  </a:moveTo>
                  <a:lnTo>
                    <a:pt x="1162641" y="63162"/>
                  </a:lnTo>
                  <a:lnTo>
                    <a:pt x="1177386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7"/>
                  </a:lnTo>
                  <a:lnTo>
                    <a:pt x="1177386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6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519060" y="5194022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4" h="1193164">
                  <a:moveTo>
                    <a:pt x="1152836" y="0"/>
                  </a:moveTo>
                  <a:lnTo>
                    <a:pt x="39813" y="0"/>
                  </a:lnTo>
                  <a:lnTo>
                    <a:pt x="24325" y="3130"/>
                  </a:lnTo>
                  <a:lnTo>
                    <a:pt x="11668" y="11661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4"/>
                  </a:lnTo>
                  <a:lnTo>
                    <a:pt x="11668" y="1180897"/>
                  </a:lnTo>
                  <a:lnTo>
                    <a:pt x="24325" y="1189424"/>
                  </a:lnTo>
                  <a:lnTo>
                    <a:pt x="39813" y="1192554"/>
                  </a:lnTo>
                  <a:lnTo>
                    <a:pt x="1152836" y="1192554"/>
                  </a:lnTo>
                  <a:lnTo>
                    <a:pt x="1168295" y="1189424"/>
                  </a:lnTo>
                  <a:lnTo>
                    <a:pt x="1180928" y="1180897"/>
                  </a:lnTo>
                  <a:lnTo>
                    <a:pt x="1189449" y="1168264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1"/>
                  </a:lnTo>
                  <a:lnTo>
                    <a:pt x="1168295" y="3130"/>
                  </a:lnTo>
                  <a:lnTo>
                    <a:pt x="1152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97490" y="5213286"/>
              <a:ext cx="1062770" cy="115295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37565" y="5787385"/>
              <a:ext cx="379144" cy="41138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482453" y="5162810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2" y="7943"/>
                  </a:lnTo>
                  <a:lnTo>
                    <a:pt x="29618" y="29606"/>
                  </a:lnTo>
                  <a:lnTo>
                    <a:pt x="7946" y="61736"/>
                  </a:lnTo>
                  <a:lnTo>
                    <a:pt x="0" y="101081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2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29" y="1234099"/>
                  </a:lnTo>
                  <a:lnTo>
                    <a:pt x="1255804" y="1201970"/>
                  </a:lnTo>
                  <a:lnTo>
                    <a:pt x="1256096" y="1200524"/>
                  </a:lnTo>
                  <a:lnTo>
                    <a:pt x="101127" y="1200524"/>
                  </a:lnTo>
                  <a:lnTo>
                    <a:pt x="86357" y="1197540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1"/>
                  </a:lnTo>
                  <a:lnTo>
                    <a:pt x="66145" y="86340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2" y="63162"/>
                  </a:lnTo>
                  <a:lnTo>
                    <a:pt x="1255804" y="61736"/>
                  </a:lnTo>
                  <a:lnTo>
                    <a:pt x="1234129" y="29606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5">
                  <a:moveTo>
                    <a:pt x="1256092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40"/>
                  </a:lnTo>
                  <a:lnTo>
                    <a:pt x="1200542" y="101081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5" y="1197540"/>
                  </a:lnTo>
                  <a:lnTo>
                    <a:pt x="1162641" y="1200524"/>
                  </a:lnTo>
                  <a:lnTo>
                    <a:pt x="1256096" y="1200524"/>
                  </a:lnTo>
                  <a:lnTo>
                    <a:pt x="1263754" y="1162627"/>
                  </a:lnTo>
                  <a:lnTo>
                    <a:pt x="1263754" y="101081"/>
                  </a:lnTo>
                  <a:lnTo>
                    <a:pt x="1256092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/>
          <p:nvPr/>
        </p:nvSpPr>
        <p:spPr>
          <a:xfrm>
            <a:off x="10409342" y="5197388"/>
            <a:ext cx="1193165" cy="1193165"/>
          </a:xfrm>
          <a:custGeom>
            <a:avLst/>
            <a:gdLst/>
            <a:ahLst/>
            <a:cxnLst/>
            <a:rect l="l" t="t" r="r" b="b"/>
            <a:pathLst>
              <a:path w="1193165" h="1193164">
                <a:moveTo>
                  <a:pt x="1152834" y="0"/>
                </a:moveTo>
                <a:lnTo>
                  <a:pt x="39811" y="0"/>
                </a:lnTo>
                <a:lnTo>
                  <a:pt x="24323" y="3130"/>
                </a:lnTo>
                <a:lnTo>
                  <a:pt x="11668" y="11662"/>
                </a:lnTo>
                <a:lnTo>
                  <a:pt x="3131" y="24301"/>
                </a:lnTo>
                <a:lnTo>
                  <a:pt x="0" y="39758"/>
                </a:lnTo>
                <a:lnTo>
                  <a:pt x="0" y="1152817"/>
                </a:lnTo>
                <a:lnTo>
                  <a:pt x="3131" y="1168264"/>
                </a:lnTo>
                <a:lnTo>
                  <a:pt x="11668" y="1180897"/>
                </a:lnTo>
                <a:lnTo>
                  <a:pt x="24323" y="1189424"/>
                </a:lnTo>
                <a:lnTo>
                  <a:pt x="39811" y="1192554"/>
                </a:lnTo>
                <a:lnTo>
                  <a:pt x="1152834" y="1192554"/>
                </a:lnTo>
                <a:lnTo>
                  <a:pt x="1168295" y="1189424"/>
                </a:lnTo>
                <a:lnTo>
                  <a:pt x="1180928" y="1180897"/>
                </a:lnTo>
                <a:lnTo>
                  <a:pt x="1189449" y="1168264"/>
                </a:lnTo>
                <a:lnTo>
                  <a:pt x="1192575" y="1152817"/>
                </a:lnTo>
                <a:lnTo>
                  <a:pt x="1192575" y="39758"/>
                </a:lnTo>
                <a:lnTo>
                  <a:pt x="1189449" y="24301"/>
                </a:lnTo>
                <a:lnTo>
                  <a:pt x="1180928" y="11662"/>
                </a:lnTo>
                <a:lnTo>
                  <a:pt x="1168295" y="3130"/>
                </a:lnTo>
                <a:lnTo>
                  <a:pt x="1152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226893" y="5200470"/>
            <a:ext cx="1193165" cy="1193165"/>
          </a:xfrm>
          <a:custGeom>
            <a:avLst/>
            <a:gdLst/>
            <a:ahLst/>
            <a:cxnLst/>
            <a:rect l="l" t="t" r="r" b="b"/>
            <a:pathLst>
              <a:path w="1193165" h="1193164">
                <a:moveTo>
                  <a:pt x="1152834" y="0"/>
                </a:moveTo>
                <a:lnTo>
                  <a:pt x="39811" y="0"/>
                </a:lnTo>
                <a:lnTo>
                  <a:pt x="24323" y="3130"/>
                </a:lnTo>
                <a:lnTo>
                  <a:pt x="11668" y="11661"/>
                </a:lnTo>
                <a:lnTo>
                  <a:pt x="3131" y="24300"/>
                </a:lnTo>
                <a:lnTo>
                  <a:pt x="0" y="39757"/>
                </a:lnTo>
                <a:lnTo>
                  <a:pt x="0" y="1152817"/>
                </a:lnTo>
                <a:lnTo>
                  <a:pt x="3131" y="1168264"/>
                </a:lnTo>
                <a:lnTo>
                  <a:pt x="11668" y="1180897"/>
                </a:lnTo>
                <a:lnTo>
                  <a:pt x="24323" y="1189424"/>
                </a:lnTo>
                <a:lnTo>
                  <a:pt x="39811" y="1192554"/>
                </a:lnTo>
                <a:lnTo>
                  <a:pt x="1152834" y="1192554"/>
                </a:lnTo>
                <a:lnTo>
                  <a:pt x="1168294" y="1189424"/>
                </a:lnTo>
                <a:lnTo>
                  <a:pt x="1180927" y="1180897"/>
                </a:lnTo>
                <a:lnTo>
                  <a:pt x="1189448" y="1168264"/>
                </a:lnTo>
                <a:lnTo>
                  <a:pt x="1192574" y="1152817"/>
                </a:lnTo>
                <a:lnTo>
                  <a:pt x="1192574" y="39757"/>
                </a:lnTo>
                <a:lnTo>
                  <a:pt x="1189448" y="24300"/>
                </a:lnTo>
                <a:lnTo>
                  <a:pt x="1180927" y="11661"/>
                </a:lnTo>
                <a:lnTo>
                  <a:pt x="1168294" y="3130"/>
                </a:lnTo>
                <a:lnTo>
                  <a:pt x="1152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10376723" y="2992763"/>
            <a:ext cx="4078604" cy="3436620"/>
            <a:chOff x="10376723" y="2992763"/>
            <a:chExt cx="4078604" cy="3436620"/>
          </a:xfrm>
        </p:grpSpPr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30326" y="2992763"/>
              <a:ext cx="3403607" cy="340360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540918" y="5227135"/>
              <a:ext cx="969051" cy="108009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149729" y="5226174"/>
              <a:ext cx="219506" cy="27955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376723" y="5164524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2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2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29" y="1234098"/>
                  </a:lnTo>
                  <a:lnTo>
                    <a:pt x="1255804" y="1201969"/>
                  </a:lnTo>
                  <a:lnTo>
                    <a:pt x="1256096" y="1200523"/>
                  </a:lnTo>
                  <a:lnTo>
                    <a:pt x="101127" y="1200523"/>
                  </a:lnTo>
                  <a:lnTo>
                    <a:pt x="86357" y="1197538"/>
                  </a:lnTo>
                  <a:lnTo>
                    <a:pt x="74287" y="1189406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2" y="63162"/>
                  </a:lnTo>
                  <a:lnTo>
                    <a:pt x="1255804" y="61735"/>
                  </a:lnTo>
                  <a:lnTo>
                    <a:pt x="1234129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5">
                  <a:moveTo>
                    <a:pt x="1256092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6"/>
                  </a:lnTo>
                  <a:lnTo>
                    <a:pt x="1177385" y="1197538"/>
                  </a:lnTo>
                  <a:lnTo>
                    <a:pt x="1162641" y="1200523"/>
                  </a:lnTo>
                  <a:lnTo>
                    <a:pt x="1256096" y="1200523"/>
                  </a:lnTo>
                  <a:lnTo>
                    <a:pt x="1263754" y="1162626"/>
                  </a:lnTo>
                  <a:lnTo>
                    <a:pt x="1263754" y="101080"/>
                  </a:lnTo>
                  <a:lnTo>
                    <a:pt x="1256092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1831943" y="5199256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5" h="1193164">
                  <a:moveTo>
                    <a:pt x="1152834" y="0"/>
                  </a:moveTo>
                  <a:lnTo>
                    <a:pt x="39811" y="0"/>
                  </a:lnTo>
                  <a:lnTo>
                    <a:pt x="24323" y="3130"/>
                  </a:lnTo>
                  <a:lnTo>
                    <a:pt x="11668" y="11662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5"/>
                  </a:lnTo>
                  <a:lnTo>
                    <a:pt x="11668" y="1180898"/>
                  </a:lnTo>
                  <a:lnTo>
                    <a:pt x="24323" y="1189424"/>
                  </a:lnTo>
                  <a:lnTo>
                    <a:pt x="39811" y="1192554"/>
                  </a:lnTo>
                  <a:lnTo>
                    <a:pt x="1152834" y="1192554"/>
                  </a:lnTo>
                  <a:lnTo>
                    <a:pt x="1168295" y="1189424"/>
                  </a:lnTo>
                  <a:lnTo>
                    <a:pt x="1180928" y="1180898"/>
                  </a:lnTo>
                  <a:lnTo>
                    <a:pt x="1189449" y="1168265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2"/>
                  </a:lnTo>
                  <a:lnTo>
                    <a:pt x="1168295" y="3130"/>
                  </a:lnTo>
                  <a:lnTo>
                    <a:pt x="115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084926" y="5260927"/>
              <a:ext cx="795549" cy="1016251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1792552" y="5165358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6"/>
                  </a:lnTo>
                  <a:lnTo>
                    <a:pt x="7946" y="61736"/>
                  </a:lnTo>
                  <a:lnTo>
                    <a:pt x="0" y="101081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9"/>
                  </a:lnTo>
                  <a:lnTo>
                    <a:pt x="1255805" y="1201970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40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1"/>
                  </a:lnTo>
                  <a:lnTo>
                    <a:pt x="66145" y="86340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3" y="63162"/>
                  </a:lnTo>
                  <a:lnTo>
                    <a:pt x="1255805" y="61736"/>
                  </a:lnTo>
                  <a:lnTo>
                    <a:pt x="1234130" y="29606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5">
                  <a:moveTo>
                    <a:pt x="1256093" y="63162"/>
                  </a:moveTo>
                  <a:lnTo>
                    <a:pt x="1162641" y="63162"/>
                  </a:lnTo>
                  <a:lnTo>
                    <a:pt x="1177386" y="66148"/>
                  </a:lnTo>
                  <a:lnTo>
                    <a:pt x="1189434" y="74284"/>
                  </a:lnTo>
                  <a:lnTo>
                    <a:pt x="1197561" y="86340"/>
                  </a:lnTo>
                  <a:lnTo>
                    <a:pt x="1200542" y="101081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6" y="1197540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7"/>
                  </a:lnTo>
                  <a:lnTo>
                    <a:pt x="1263755" y="101081"/>
                  </a:lnTo>
                  <a:lnTo>
                    <a:pt x="1256093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3290311" y="5348242"/>
              <a:ext cx="1085846" cy="87658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3191303" y="5164895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3" y="1255760"/>
                  </a:lnTo>
                  <a:lnTo>
                    <a:pt x="101127" y="1263703"/>
                  </a:lnTo>
                  <a:lnTo>
                    <a:pt x="1162641" y="1263703"/>
                  </a:lnTo>
                  <a:lnTo>
                    <a:pt x="1201988" y="1255760"/>
                  </a:lnTo>
                  <a:lnTo>
                    <a:pt x="1234130" y="1234098"/>
                  </a:lnTo>
                  <a:lnTo>
                    <a:pt x="1255805" y="1201969"/>
                  </a:lnTo>
                  <a:lnTo>
                    <a:pt x="1256097" y="1200523"/>
                  </a:lnTo>
                  <a:lnTo>
                    <a:pt x="101127" y="1200523"/>
                  </a:lnTo>
                  <a:lnTo>
                    <a:pt x="86357" y="1197538"/>
                  </a:lnTo>
                  <a:lnTo>
                    <a:pt x="74287" y="1189406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5">
                  <a:moveTo>
                    <a:pt x="1256094" y="63162"/>
                  </a:moveTo>
                  <a:lnTo>
                    <a:pt x="1162641" y="63162"/>
                  </a:lnTo>
                  <a:lnTo>
                    <a:pt x="1177386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6"/>
                  </a:lnTo>
                  <a:lnTo>
                    <a:pt x="1177386" y="1197538"/>
                  </a:lnTo>
                  <a:lnTo>
                    <a:pt x="1162641" y="1200523"/>
                  </a:lnTo>
                  <a:lnTo>
                    <a:pt x="1256097" y="1200523"/>
                  </a:lnTo>
                  <a:lnTo>
                    <a:pt x="1263755" y="1162626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123" y="11315"/>
            <a:ext cx="15120039" cy="1068068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2123" y="183"/>
            <a:ext cx="15120619" cy="1357630"/>
          </a:xfrm>
          <a:custGeom>
            <a:avLst/>
            <a:gdLst/>
            <a:ahLst/>
            <a:cxnLst/>
            <a:rect l="l" t="t" r="r" b="b"/>
            <a:pathLst>
              <a:path w="15120619" h="1357630">
                <a:moveTo>
                  <a:pt x="15120039" y="0"/>
                </a:moveTo>
                <a:lnTo>
                  <a:pt x="0" y="0"/>
                </a:lnTo>
                <a:lnTo>
                  <a:pt x="0" y="1357448"/>
                </a:lnTo>
                <a:lnTo>
                  <a:pt x="14441316" y="1357448"/>
                </a:lnTo>
                <a:lnTo>
                  <a:pt x="14489603" y="1355735"/>
                </a:lnTo>
                <a:lnTo>
                  <a:pt x="14537003" y="1350676"/>
                </a:lnTo>
                <a:lnTo>
                  <a:pt x="14583399" y="1342386"/>
                </a:lnTo>
                <a:lnTo>
                  <a:pt x="14628673" y="1330984"/>
                </a:lnTo>
                <a:lnTo>
                  <a:pt x="14672709" y="1316586"/>
                </a:lnTo>
                <a:lnTo>
                  <a:pt x="14715390" y="1299310"/>
                </a:lnTo>
                <a:lnTo>
                  <a:pt x="14756597" y="1279273"/>
                </a:lnTo>
                <a:lnTo>
                  <a:pt x="14796215" y="1256591"/>
                </a:lnTo>
                <a:lnTo>
                  <a:pt x="14834126" y="1231382"/>
                </a:lnTo>
                <a:lnTo>
                  <a:pt x="14870213" y="1203764"/>
                </a:lnTo>
                <a:lnTo>
                  <a:pt x="14904358" y="1173853"/>
                </a:lnTo>
                <a:lnTo>
                  <a:pt x="14936445" y="1141766"/>
                </a:lnTo>
                <a:lnTo>
                  <a:pt x="14966356" y="1107620"/>
                </a:lnTo>
                <a:lnTo>
                  <a:pt x="14993974" y="1071534"/>
                </a:lnTo>
                <a:lnTo>
                  <a:pt x="15019183" y="1033623"/>
                </a:lnTo>
                <a:lnTo>
                  <a:pt x="15041864" y="994005"/>
                </a:lnTo>
                <a:lnTo>
                  <a:pt x="15061902" y="952798"/>
                </a:lnTo>
                <a:lnTo>
                  <a:pt x="15079178" y="910118"/>
                </a:lnTo>
                <a:lnTo>
                  <a:pt x="15093576" y="866082"/>
                </a:lnTo>
                <a:lnTo>
                  <a:pt x="15104978" y="820808"/>
                </a:lnTo>
                <a:lnTo>
                  <a:pt x="15113267" y="774412"/>
                </a:lnTo>
                <a:lnTo>
                  <a:pt x="15118327" y="727012"/>
                </a:lnTo>
                <a:lnTo>
                  <a:pt x="15120039" y="678726"/>
                </a:lnTo>
                <a:lnTo>
                  <a:pt x="15120039" y="0"/>
                </a:lnTo>
                <a:close/>
              </a:path>
            </a:pathLst>
          </a:custGeom>
          <a:solidFill>
            <a:srgbClr val="F2A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2509"/>
            <a:ext cx="1883761" cy="188243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60169" y="383111"/>
            <a:ext cx="12106910" cy="685165"/>
          </a:xfrm>
          <a:prstGeom prst="rect">
            <a:avLst/>
          </a:prstGeom>
          <a:solidFill>
            <a:srgbClr val="000000">
              <a:alpha val="274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60020">
              <a:lnSpc>
                <a:spcPct val="100000"/>
              </a:lnSpc>
              <a:spcBef>
                <a:spcPts val="330"/>
              </a:spcBef>
            </a:pPr>
            <a:r>
              <a:rPr sz="3000" spc="-5" dirty="0"/>
              <a:t>ДЕЙСТВИЯ</a:t>
            </a:r>
            <a:r>
              <a:rPr sz="3000" dirty="0"/>
              <a:t> </a:t>
            </a:r>
            <a:r>
              <a:rPr sz="3000" spc="-5" dirty="0"/>
              <a:t>ПРИ</a:t>
            </a:r>
            <a:r>
              <a:rPr sz="3000" dirty="0"/>
              <a:t> </a:t>
            </a:r>
            <a:r>
              <a:rPr sz="3000" spc="-5" dirty="0"/>
              <a:t>ОБНАРУЖЕНИИ</a:t>
            </a:r>
            <a:r>
              <a:rPr sz="3000" dirty="0"/>
              <a:t> ВЗРЫВНОГО УСТРОЙСТВА</a:t>
            </a:r>
            <a:endParaRPr sz="3000"/>
          </a:p>
        </p:txBody>
      </p:sp>
      <p:sp>
        <p:nvSpPr>
          <p:cNvPr id="7" name="object 7"/>
          <p:cNvSpPr/>
          <p:nvPr/>
        </p:nvSpPr>
        <p:spPr>
          <a:xfrm>
            <a:off x="230658" y="2090469"/>
            <a:ext cx="7216140" cy="3999865"/>
          </a:xfrm>
          <a:custGeom>
            <a:avLst/>
            <a:gdLst/>
            <a:ahLst/>
            <a:cxnLst/>
            <a:rect l="l" t="t" r="r" b="b"/>
            <a:pathLst>
              <a:path w="7216140" h="3999865">
                <a:moveTo>
                  <a:pt x="6963703" y="0"/>
                </a:moveTo>
                <a:lnTo>
                  <a:pt x="252001" y="0"/>
                </a:lnTo>
                <a:lnTo>
                  <a:pt x="206855" y="4079"/>
                </a:lnTo>
                <a:lnTo>
                  <a:pt x="164302" y="15832"/>
                </a:lnTo>
                <a:lnTo>
                  <a:pt x="125067" y="34533"/>
                </a:lnTo>
                <a:lnTo>
                  <a:pt x="89877" y="59457"/>
                </a:lnTo>
                <a:lnTo>
                  <a:pt x="59457" y="89877"/>
                </a:lnTo>
                <a:lnTo>
                  <a:pt x="34533" y="125067"/>
                </a:lnTo>
                <a:lnTo>
                  <a:pt x="15832" y="164302"/>
                </a:lnTo>
                <a:lnTo>
                  <a:pt x="4079" y="206855"/>
                </a:lnTo>
                <a:lnTo>
                  <a:pt x="0" y="252001"/>
                </a:lnTo>
                <a:lnTo>
                  <a:pt x="0" y="3747434"/>
                </a:lnTo>
                <a:lnTo>
                  <a:pt x="4079" y="3792580"/>
                </a:lnTo>
                <a:lnTo>
                  <a:pt x="15832" y="3835133"/>
                </a:lnTo>
                <a:lnTo>
                  <a:pt x="34533" y="3874368"/>
                </a:lnTo>
                <a:lnTo>
                  <a:pt x="59457" y="3909558"/>
                </a:lnTo>
                <a:lnTo>
                  <a:pt x="89877" y="3939977"/>
                </a:lnTo>
                <a:lnTo>
                  <a:pt x="125067" y="3964901"/>
                </a:lnTo>
                <a:lnTo>
                  <a:pt x="164302" y="3983602"/>
                </a:lnTo>
                <a:lnTo>
                  <a:pt x="206855" y="3995355"/>
                </a:lnTo>
                <a:lnTo>
                  <a:pt x="252001" y="3999434"/>
                </a:lnTo>
                <a:lnTo>
                  <a:pt x="6963703" y="3999434"/>
                </a:lnTo>
                <a:lnTo>
                  <a:pt x="7008849" y="3995355"/>
                </a:lnTo>
                <a:lnTo>
                  <a:pt x="7051402" y="3983602"/>
                </a:lnTo>
                <a:lnTo>
                  <a:pt x="7090636" y="3964901"/>
                </a:lnTo>
                <a:lnTo>
                  <a:pt x="7125826" y="3939977"/>
                </a:lnTo>
                <a:lnTo>
                  <a:pt x="7156246" y="3909558"/>
                </a:lnTo>
                <a:lnTo>
                  <a:pt x="7181169" y="3874368"/>
                </a:lnTo>
                <a:lnTo>
                  <a:pt x="7199871" y="3835133"/>
                </a:lnTo>
                <a:lnTo>
                  <a:pt x="7211624" y="3792580"/>
                </a:lnTo>
                <a:lnTo>
                  <a:pt x="7215703" y="3747434"/>
                </a:lnTo>
                <a:lnTo>
                  <a:pt x="7215703" y="252001"/>
                </a:lnTo>
                <a:lnTo>
                  <a:pt x="7211624" y="206855"/>
                </a:lnTo>
                <a:lnTo>
                  <a:pt x="7199871" y="164302"/>
                </a:lnTo>
                <a:lnTo>
                  <a:pt x="7181169" y="125067"/>
                </a:lnTo>
                <a:lnTo>
                  <a:pt x="7156246" y="89877"/>
                </a:lnTo>
                <a:lnTo>
                  <a:pt x="7125826" y="59457"/>
                </a:lnTo>
                <a:lnTo>
                  <a:pt x="7090636" y="34533"/>
                </a:lnTo>
                <a:lnTo>
                  <a:pt x="7051402" y="15832"/>
                </a:lnTo>
                <a:lnTo>
                  <a:pt x="7008849" y="4079"/>
                </a:lnTo>
                <a:lnTo>
                  <a:pt x="6963703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69461" y="2099171"/>
            <a:ext cx="7216140" cy="3999865"/>
          </a:xfrm>
          <a:custGeom>
            <a:avLst/>
            <a:gdLst/>
            <a:ahLst/>
            <a:cxnLst/>
            <a:rect l="l" t="t" r="r" b="b"/>
            <a:pathLst>
              <a:path w="7216140" h="3999865">
                <a:moveTo>
                  <a:pt x="6963703" y="0"/>
                </a:moveTo>
                <a:lnTo>
                  <a:pt x="251999" y="0"/>
                </a:lnTo>
                <a:lnTo>
                  <a:pt x="206854" y="4078"/>
                </a:lnTo>
                <a:lnTo>
                  <a:pt x="164300" y="15832"/>
                </a:lnTo>
                <a:lnTo>
                  <a:pt x="125066" y="34533"/>
                </a:lnTo>
                <a:lnTo>
                  <a:pt x="89876" y="59456"/>
                </a:lnTo>
                <a:lnTo>
                  <a:pt x="59456" y="89876"/>
                </a:lnTo>
                <a:lnTo>
                  <a:pt x="34533" y="125066"/>
                </a:lnTo>
                <a:lnTo>
                  <a:pt x="15832" y="164300"/>
                </a:lnTo>
                <a:lnTo>
                  <a:pt x="4078" y="206854"/>
                </a:lnTo>
                <a:lnTo>
                  <a:pt x="0" y="251999"/>
                </a:lnTo>
                <a:lnTo>
                  <a:pt x="0" y="3747434"/>
                </a:lnTo>
                <a:lnTo>
                  <a:pt x="4078" y="3792580"/>
                </a:lnTo>
                <a:lnTo>
                  <a:pt x="15832" y="3835133"/>
                </a:lnTo>
                <a:lnTo>
                  <a:pt x="34533" y="3874367"/>
                </a:lnTo>
                <a:lnTo>
                  <a:pt x="59456" y="3909557"/>
                </a:lnTo>
                <a:lnTo>
                  <a:pt x="89876" y="3939977"/>
                </a:lnTo>
                <a:lnTo>
                  <a:pt x="125066" y="3964900"/>
                </a:lnTo>
                <a:lnTo>
                  <a:pt x="164300" y="3983602"/>
                </a:lnTo>
                <a:lnTo>
                  <a:pt x="206854" y="3995355"/>
                </a:lnTo>
                <a:lnTo>
                  <a:pt x="251999" y="3999434"/>
                </a:lnTo>
                <a:lnTo>
                  <a:pt x="6963703" y="3999434"/>
                </a:lnTo>
                <a:lnTo>
                  <a:pt x="7008849" y="3995355"/>
                </a:lnTo>
                <a:lnTo>
                  <a:pt x="7051402" y="3983602"/>
                </a:lnTo>
                <a:lnTo>
                  <a:pt x="7090636" y="3964900"/>
                </a:lnTo>
                <a:lnTo>
                  <a:pt x="7125826" y="3939977"/>
                </a:lnTo>
                <a:lnTo>
                  <a:pt x="7156246" y="3909557"/>
                </a:lnTo>
                <a:lnTo>
                  <a:pt x="7181169" y="3874367"/>
                </a:lnTo>
                <a:lnTo>
                  <a:pt x="7199871" y="3835133"/>
                </a:lnTo>
                <a:lnTo>
                  <a:pt x="7211624" y="3792580"/>
                </a:lnTo>
                <a:lnTo>
                  <a:pt x="7215703" y="3747434"/>
                </a:lnTo>
                <a:lnTo>
                  <a:pt x="7215703" y="251999"/>
                </a:lnTo>
                <a:lnTo>
                  <a:pt x="7211624" y="206854"/>
                </a:lnTo>
                <a:lnTo>
                  <a:pt x="7199871" y="164300"/>
                </a:lnTo>
                <a:lnTo>
                  <a:pt x="7181169" y="125066"/>
                </a:lnTo>
                <a:lnTo>
                  <a:pt x="7156246" y="89876"/>
                </a:lnTo>
                <a:lnTo>
                  <a:pt x="7125826" y="59456"/>
                </a:lnTo>
                <a:lnTo>
                  <a:pt x="7090636" y="34533"/>
                </a:lnTo>
                <a:lnTo>
                  <a:pt x="7051402" y="15832"/>
                </a:lnTo>
                <a:lnTo>
                  <a:pt x="7008849" y="4078"/>
                </a:lnTo>
                <a:lnTo>
                  <a:pt x="6963703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30792" y="6309000"/>
            <a:ext cx="14655800" cy="4137025"/>
            <a:chOff x="230792" y="6309000"/>
            <a:chExt cx="14655800" cy="4137025"/>
          </a:xfrm>
        </p:grpSpPr>
        <p:sp>
          <p:nvSpPr>
            <p:cNvPr id="10" name="object 10"/>
            <p:cNvSpPr/>
            <p:nvPr/>
          </p:nvSpPr>
          <p:spPr>
            <a:xfrm>
              <a:off x="230792" y="6309000"/>
              <a:ext cx="14655800" cy="4137025"/>
            </a:xfrm>
            <a:custGeom>
              <a:avLst/>
              <a:gdLst/>
              <a:ahLst/>
              <a:cxnLst/>
              <a:rect l="l" t="t" r="r" b="b"/>
              <a:pathLst>
                <a:path w="14655800" h="4137025">
                  <a:moveTo>
                    <a:pt x="14403424" y="0"/>
                  </a:moveTo>
                  <a:lnTo>
                    <a:pt x="252003" y="0"/>
                  </a:lnTo>
                  <a:lnTo>
                    <a:pt x="206857" y="4078"/>
                  </a:lnTo>
                  <a:lnTo>
                    <a:pt x="164303" y="15832"/>
                  </a:lnTo>
                  <a:lnTo>
                    <a:pt x="125068" y="34533"/>
                  </a:lnTo>
                  <a:lnTo>
                    <a:pt x="89877" y="59456"/>
                  </a:lnTo>
                  <a:lnTo>
                    <a:pt x="59457" y="89876"/>
                  </a:lnTo>
                  <a:lnTo>
                    <a:pt x="34533" y="125066"/>
                  </a:lnTo>
                  <a:lnTo>
                    <a:pt x="15832" y="164300"/>
                  </a:lnTo>
                  <a:lnTo>
                    <a:pt x="4079" y="206854"/>
                  </a:lnTo>
                  <a:lnTo>
                    <a:pt x="0" y="251999"/>
                  </a:lnTo>
                  <a:lnTo>
                    <a:pt x="0" y="3884608"/>
                  </a:lnTo>
                  <a:lnTo>
                    <a:pt x="4079" y="3929754"/>
                  </a:lnTo>
                  <a:lnTo>
                    <a:pt x="15832" y="3972307"/>
                  </a:lnTo>
                  <a:lnTo>
                    <a:pt x="34533" y="4011542"/>
                  </a:lnTo>
                  <a:lnTo>
                    <a:pt x="59457" y="4046732"/>
                  </a:lnTo>
                  <a:lnTo>
                    <a:pt x="89877" y="4077151"/>
                  </a:lnTo>
                  <a:lnTo>
                    <a:pt x="125068" y="4102075"/>
                  </a:lnTo>
                  <a:lnTo>
                    <a:pt x="164303" y="4120776"/>
                  </a:lnTo>
                  <a:lnTo>
                    <a:pt x="206857" y="4132529"/>
                  </a:lnTo>
                  <a:lnTo>
                    <a:pt x="252003" y="4136608"/>
                  </a:lnTo>
                  <a:lnTo>
                    <a:pt x="14403424" y="4136608"/>
                  </a:lnTo>
                  <a:lnTo>
                    <a:pt x="14448568" y="4132529"/>
                  </a:lnTo>
                  <a:lnTo>
                    <a:pt x="14491121" y="4120776"/>
                  </a:lnTo>
                  <a:lnTo>
                    <a:pt x="14530354" y="4102075"/>
                  </a:lnTo>
                  <a:lnTo>
                    <a:pt x="14565544" y="4077151"/>
                  </a:lnTo>
                  <a:lnTo>
                    <a:pt x="14595963" y="4046732"/>
                  </a:lnTo>
                  <a:lnTo>
                    <a:pt x="14620887" y="4011542"/>
                  </a:lnTo>
                  <a:lnTo>
                    <a:pt x="14639588" y="3972307"/>
                  </a:lnTo>
                  <a:lnTo>
                    <a:pt x="14651341" y="3929754"/>
                  </a:lnTo>
                  <a:lnTo>
                    <a:pt x="14655420" y="3884608"/>
                  </a:lnTo>
                  <a:lnTo>
                    <a:pt x="14655420" y="251999"/>
                  </a:lnTo>
                  <a:lnTo>
                    <a:pt x="14651341" y="206854"/>
                  </a:lnTo>
                  <a:lnTo>
                    <a:pt x="14639588" y="164300"/>
                  </a:lnTo>
                  <a:lnTo>
                    <a:pt x="14620887" y="125066"/>
                  </a:lnTo>
                  <a:lnTo>
                    <a:pt x="14595963" y="89876"/>
                  </a:lnTo>
                  <a:lnTo>
                    <a:pt x="14565544" y="59456"/>
                  </a:lnTo>
                  <a:lnTo>
                    <a:pt x="14530354" y="34533"/>
                  </a:lnTo>
                  <a:lnTo>
                    <a:pt x="14491121" y="15832"/>
                  </a:lnTo>
                  <a:lnTo>
                    <a:pt x="14448568" y="4078"/>
                  </a:lnTo>
                  <a:lnTo>
                    <a:pt x="14403424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22080" y="8965101"/>
              <a:ext cx="11273155" cy="1186815"/>
            </a:xfrm>
            <a:custGeom>
              <a:avLst/>
              <a:gdLst/>
              <a:ahLst/>
              <a:cxnLst/>
              <a:rect l="l" t="t" r="r" b="b"/>
              <a:pathLst>
                <a:path w="11273155" h="1186815">
                  <a:moveTo>
                    <a:pt x="228027" y="0"/>
                  </a:moveTo>
                  <a:lnTo>
                    <a:pt x="11044817" y="0"/>
                  </a:lnTo>
                  <a:lnTo>
                    <a:pt x="11090624" y="4654"/>
                  </a:lnTo>
                  <a:lnTo>
                    <a:pt x="11133357" y="17992"/>
                  </a:lnTo>
                  <a:lnTo>
                    <a:pt x="11172081" y="39080"/>
                  </a:lnTo>
                  <a:lnTo>
                    <a:pt x="11205862" y="66982"/>
                  </a:lnTo>
                  <a:lnTo>
                    <a:pt x="11233764" y="100762"/>
                  </a:lnTo>
                  <a:lnTo>
                    <a:pt x="11254852" y="139486"/>
                  </a:lnTo>
                  <a:lnTo>
                    <a:pt x="11268191" y="182219"/>
                  </a:lnTo>
                  <a:lnTo>
                    <a:pt x="11272845" y="228024"/>
                  </a:lnTo>
                  <a:lnTo>
                    <a:pt x="11272845" y="958500"/>
                  </a:lnTo>
                  <a:lnTo>
                    <a:pt x="11268191" y="1004305"/>
                  </a:lnTo>
                  <a:lnTo>
                    <a:pt x="11254852" y="1047037"/>
                  </a:lnTo>
                  <a:lnTo>
                    <a:pt x="11233764" y="1085761"/>
                  </a:lnTo>
                  <a:lnTo>
                    <a:pt x="11205862" y="1119542"/>
                  </a:lnTo>
                  <a:lnTo>
                    <a:pt x="11172081" y="1147443"/>
                  </a:lnTo>
                  <a:lnTo>
                    <a:pt x="11133357" y="1168531"/>
                  </a:lnTo>
                  <a:lnTo>
                    <a:pt x="11090624" y="1181870"/>
                  </a:lnTo>
                  <a:lnTo>
                    <a:pt x="11044817" y="1186524"/>
                  </a:lnTo>
                  <a:lnTo>
                    <a:pt x="228027" y="1186524"/>
                  </a:lnTo>
                  <a:lnTo>
                    <a:pt x="182221" y="1181870"/>
                  </a:lnTo>
                  <a:lnTo>
                    <a:pt x="139489" y="1168531"/>
                  </a:lnTo>
                  <a:lnTo>
                    <a:pt x="100764" y="1147443"/>
                  </a:lnTo>
                  <a:lnTo>
                    <a:pt x="66983" y="1119542"/>
                  </a:lnTo>
                  <a:lnTo>
                    <a:pt x="39081" y="1085761"/>
                  </a:lnTo>
                  <a:lnTo>
                    <a:pt x="17992" y="1047037"/>
                  </a:lnTo>
                  <a:lnTo>
                    <a:pt x="4654" y="1004305"/>
                  </a:lnTo>
                  <a:lnTo>
                    <a:pt x="0" y="958500"/>
                  </a:lnTo>
                  <a:lnTo>
                    <a:pt x="0" y="228024"/>
                  </a:lnTo>
                  <a:lnTo>
                    <a:pt x="4654" y="182219"/>
                  </a:lnTo>
                  <a:lnTo>
                    <a:pt x="17992" y="139486"/>
                  </a:lnTo>
                  <a:lnTo>
                    <a:pt x="39081" y="100762"/>
                  </a:lnTo>
                  <a:lnTo>
                    <a:pt x="66983" y="66982"/>
                  </a:lnTo>
                  <a:lnTo>
                    <a:pt x="100764" y="39080"/>
                  </a:lnTo>
                  <a:lnTo>
                    <a:pt x="139489" y="17992"/>
                  </a:lnTo>
                  <a:lnTo>
                    <a:pt x="182221" y="4654"/>
                  </a:lnTo>
                  <a:lnTo>
                    <a:pt x="228027" y="0"/>
                  </a:lnTo>
                  <a:close/>
                </a:path>
              </a:pathLst>
            </a:custGeom>
            <a:ln w="101598">
              <a:solidFill>
                <a:srgbClr val="D984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39074" y="9202907"/>
              <a:ext cx="865505" cy="697230"/>
            </a:xfrm>
            <a:custGeom>
              <a:avLst/>
              <a:gdLst/>
              <a:ahLst/>
              <a:cxnLst/>
              <a:rect l="l" t="t" r="r" b="b"/>
              <a:pathLst>
                <a:path w="865505" h="697229">
                  <a:moveTo>
                    <a:pt x="432548" y="0"/>
                  </a:moveTo>
                  <a:lnTo>
                    <a:pt x="648821" y="348306"/>
                  </a:lnTo>
                  <a:lnTo>
                    <a:pt x="865094" y="696614"/>
                  </a:lnTo>
                  <a:lnTo>
                    <a:pt x="432548" y="696614"/>
                  </a:lnTo>
                  <a:lnTo>
                    <a:pt x="0" y="696614"/>
                  </a:lnTo>
                  <a:lnTo>
                    <a:pt x="216277" y="348306"/>
                  </a:lnTo>
                  <a:lnTo>
                    <a:pt x="432548" y="0"/>
                  </a:lnTo>
                  <a:close/>
                </a:path>
              </a:pathLst>
            </a:custGeom>
            <a:ln w="88898">
              <a:solidFill>
                <a:srgbClr val="D984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20617" y="2090145"/>
            <a:ext cx="6576695" cy="2479040"/>
          </a:xfrm>
          <a:prstGeom prst="rect">
            <a:avLst/>
          </a:prstGeom>
        </p:spPr>
        <p:txBody>
          <a:bodyPr vert="horz" wrap="square" lIns="0" tIns="140970" rIns="0" bIns="0" rtlCol="0">
            <a:spAutoFit/>
          </a:bodyPr>
          <a:lstStyle/>
          <a:p>
            <a:pPr marL="643255">
              <a:lnSpc>
                <a:spcPct val="100000"/>
              </a:lnSpc>
              <a:spcBef>
                <a:spcPts val="1110"/>
              </a:spcBef>
            </a:pP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Признаки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наличия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взрывных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устройств</a:t>
            </a:r>
            <a:endParaRPr sz="2000">
              <a:latin typeface="Tahoma"/>
              <a:cs typeface="Tahoma"/>
            </a:endParaRPr>
          </a:p>
          <a:p>
            <a:pPr marL="354330" marR="795020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припаркованные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вблизи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домов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автомобили,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неизвестные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жильцам</a:t>
            </a:r>
            <a:r>
              <a:rPr sz="1400" b="1" spc="-5" dirty="0">
                <a:latin typeface="Tahoma"/>
                <a:cs typeface="Tahoma"/>
              </a:rPr>
              <a:t> (бесхозные);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2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бесхозные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портфели,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чемоданы,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сумки,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свертки,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мешки,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коробки;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растяжки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из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проволоки,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шпагата,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веревки;</a:t>
            </a:r>
            <a:endParaRPr sz="1400">
              <a:latin typeface="Tahoma"/>
              <a:cs typeface="Tahoma"/>
            </a:endParaRPr>
          </a:p>
          <a:p>
            <a:pPr marL="354330" marR="105283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присутствие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проводов,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небольшой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антенны,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изоленты,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источников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питания (батарейки);</a:t>
            </a:r>
            <a:endParaRPr sz="1400">
              <a:latin typeface="Tahoma"/>
              <a:cs typeface="Tahoma"/>
            </a:endParaRPr>
          </a:p>
          <a:p>
            <a:pPr marL="354330" marR="276225" indent="-342265">
              <a:lnSpc>
                <a:spcPct val="100000"/>
              </a:lnSpc>
              <a:spcBef>
                <a:spcPts val="2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необычное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размещение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обнаруженного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предмета,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шум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из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него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(щелчки,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тиканье часов);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5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специфический,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не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свойственный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окружающей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местности,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запах.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3707" y="2219327"/>
            <a:ext cx="667765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Возможные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места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установки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взрывных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устройств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87106" y="2612466"/>
            <a:ext cx="5971540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вокзалы;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рынки,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магазины;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стадионы,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развлекательные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заведения;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подземные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переходы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(тоннели);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транспортные</a:t>
            </a:r>
            <a:r>
              <a:rPr sz="1400" b="1" spc="-5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средства;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учебные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детские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учреждения,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больницы,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поликлиники;</a:t>
            </a:r>
            <a:endParaRPr sz="1400">
              <a:latin typeface="Tahoma"/>
              <a:cs typeface="Tahoma"/>
            </a:endParaRPr>
          </a:p>
          <a:p>
            <a:pPr marL="354330" marR="5080" indent="-342265">
              <a:lnSpc>
                <a:spcPct val="100000"/>
              </a:lnSpc>
              <a:spcBef>
                <a:spcPts val="10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dirty="0">
                <a:latin typeface="Tahoma"/>
                <a:cs typeface="Tahoma"/>
              </a:rPr>
              <a:t>объекты жизнеобеспечения (электроподстанции, 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газоперекачивающие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распределительные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станции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и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др.);</a:t>
            </a:r>
            <a:endParaRPr sz="1400">
              <a:latin typeface="Tahoma"/>
              <a:cs typeface="Tahoma"/>
            </a:endParaRPr>
          </a:p>
          <a:p>
            <a:pPr marL="354330" indent="-342265">
              <a:lnSpc>
                <a:spcPct val="100000"/>
              </a:lnSpc>
              <a:spcBef>
                <a:spcPts val="15"/>
              </a:spcBef>
              <a:buChar char="•"/>
              <a:tabLst>
                <a:tab pos="354330" algn="l"/>
                <a:tab pos="354965" algn="l"/>
              </a:tabLst>
            </a:pPr>
            <a:r>
              <a:rPr sz="1400" b="1" spc="-5" dirty="0">
                <a:latin typeface="Tahoma"/>
                <a:cs typeface="Tahoma"/>
              </a:rPr>
              <a:t>мусорные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контейнеры,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урны,</a:t>
            </a:r>
            <a:r>
              <a:rPr sz="1400" b="1" spc="-1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подвалы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домов.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6132" y="6291257"/>
            <a:ext cx="13851890" cy="3578225"/>
          </a:xfrm>
          <a:prstGeom prst="rect">
            <a:avLst/>
          </a:prstGeom>
        </p:spPr>
        <p:txBody>
          <a:bodyPr vert="horz" wrap="square" lIns="0" tIns="203200" rIns="0" bIns="0" rtlCol="0">
            <a:spAutoFit/>
          </a:bodyPr>
          <a:lstStyle/>
          <a:p>
            <a:pPr marL="10795" algn="ctr">
              <a:lnSpc>
                <a:spcPct val="100000"/>
              </a:lnSpc>
              <a:spcBef>
                <a:spcPts val="1600"/>
              </a:spcBef>
            </a:pP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При</a:t>
            </a:r>
            <a:r>
              <a:rPr sz="24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обнаружении</a:t>
            </a:r>
            <a:r>
              <a:rPr sz="24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взрывного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устройства</a:t>
            </a:r>
            <a:r>
              <a:rPr sz="24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необходимо:</a:t>
            </a:r>
            <a:endParaRPr sz="2400">
              <a:latin typeface="Tahoma"/>
              <a:cs typeface="Tahoma"/>
            </a:endParaRPr>
          </a:p>
          <a:p>
            <a:pPr marL="254000" marR="958215" indent="-228600">
              <a:lnSpc>
                <a:spcPts val="1900"/>
              </a:lnSpc>
              <a:spcBef>
                <a:spcPts val="1245"/>
              </a:spcBef>
              <a:buChar char="•"/>
              <a:tabLst>
                <a:tab pos="254000" algn="l"/>
                <a:tab pos="254635" algn="l"/>
              </a:tabLst>
            </a:pP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немедленно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сообщить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о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подозрительном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предмете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в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дежурные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службы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МВД,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ФСБ,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ГОЧС,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оперативному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151616"/>
                </a:solidFill>
                <a:latin typeface="Arial"/>
                <a:cs typeface="Arial"/>
              </a:rPr>
              <a:t>дежурному </a:t>
            </a:r>
            <a:r>
              <a:rPr sz="1700" b="1" spc="-45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администрации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города;</a:t>
            </a:r>
            <a:endParaRPr sz="1700">
              <a:latin typeface="Arial"/>
              <a:cs typeface="Arial"/>
            </a:endParaRPr>
          </a:p>
          <a:p>
            <a:pPr marL="254000" indent="-229235">
              <a:lnSpc>
                <a:spcPts val="1789"/>
              </a:lnSpc>
              <a:buChar char="•"/>
              <a:tabLst>
                <a:tab pos="254000" algn="l"/>
                <a:tab pos="254635" algn="l"/>
              </a:tabLst>
            </a:pP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не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151616"/>
                </a:solidFill>
                <a:latin typeface="Arial"/>
                <a:cs typeface="Arial"/>
              </a:rPr>
              <a:t>подходить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к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обнаруженному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151616"/>
                </a:solidFill>
                <a:latin typeface="Arial"/>
                <a:cs typeface="Arial"/>
              </a:rPr>
              <a:t>предмету,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не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трогать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и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не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передвигать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его,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не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подпускать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к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151616"/>
                </a:solidFill>
                <a:latin typeface="Arial"/>
                <a:cs typeface="Arial"/>
              </a:rPr>
              <a:t>нему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других;</a:t>
            </a:r>
            <a:endParaRPr sz="1700">
              <a:latin typeface="Arial"/>
              <a:cs typeface="Arial"/>
            </a:endParaRPr>
          </a:p>
          <a:p>
            <a:pPr marL="254000" indent="-229235">
              <a:lnSpc>
                <a:spcPts val="1900"/>
              </a:lnSpc>
              <a:buChar char="•"/>
              <a:tabLst>
                <a:tab pos="254000" algn="l"/>
                <a:tab pos="254635" algn="l"/>
              </a:tabLst>
            </a:pP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исключить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использование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средств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мобильной,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радиосвязи,</a:t>
            </a:r>
            <a:r>
              <a:rPr sz="1700" b="1" spc="1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других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средств,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способных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вызвать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срабатывание</a:t>
            </a:r>
            <a:r>
              <a:rPr sz="1700" b="1" spc="1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взрывателя;</a:t>
            </a:r>
            <a:endParaRPr sz="1700">
              <a:latin typeface="Arial"/>
              <a:cs typeface="Arial"/>
            </a:endParaRPr>
          </a:p>
          <a:p>
            <a:pPr marL="254000" marR="1009015" indent="-228600">
              <a:lnSpc>
                <a:spcPts val="1900"/>
              </a:lnSpc>
              <a:spcBef>
                <a:spcPts val="105"/>
              </a:spcBef>
              <a:buChar char="•"/>
              <a:tabLst>
                <a:tab pos="254000" algn="l"/>
                <a:tab pos="254635" algn="l"/>
              </a:tabLst>
            </a:pP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освободить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25" dirty="0">
                <a:solidFill>
                  <a:srgbClr val="151616"/>
                </a:solidFill>
                <a:latin typeface="Arial"/>
                <a:cs typeface="Arial"/>
              </a:rPr>
              <a:t>от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людей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опасную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5" dirty="0">
                <a:solidFill>
                  <a:srgbClr val="151616"/>
                </a:solidFill>
                <a:latin typeface="Arial"/>
                <a:cs typeface="Arial"/>
              </a:rPr>
              <a:t>зону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в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радиусе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не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менее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100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м,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по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151616"/>
                </a:solidFill>
                <a:latin typeface="Arial"/>
                <a:cs typeface="Arial"/>
              </a:rPr>
              <a:t>возможности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обеспечить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охрану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подозрительного </a:t>
            </a:r>
            <a:r>
              <a:rPr sz="1700" b="1" spc="-459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предмета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и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опасной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зоны,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при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151616"/>
                </a:solidFill>
                <a:latin typeface="Arial"/>
                <a:cs typeface="Arial"/>
              </a:rPr>
              <a:t>этом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находиться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151616"/>
                </a:solidFill>
                <a:latin typeface="Arial"/>
                <a:cs typeface="Arial"/>
              </a:rPr>
              <a:t>за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предметами,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обеспечивающими</a:t>
            </a:r>
            <a:r>
              <a:rPr sz="1700" b="1" spc="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20" dirty="0">
                <a:solidFill>
                  <a:srgbClr val="151616"/>
                </a:solidFill>
                <a:latin typeface="Arial"/>
                <a:cs typeface="Arial"/>
              </a:rPr>
              <a:t>защиту,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и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вести</a:t>
            </a:r>
            <a:r>
              <a:rPr sz="1700" b="1" spc="5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наблюдение;</a:t>
            </a:r>
            <a:endParaRPr sz="1700">
              <a:latin typeface="Arial"/>
              <a:cs typeface="Arial"/>
            </a:endParaRPr>
          </a:p>
          <a:p>
            <a:pPr marL="254000" indent="-228600">
              <a:lnSpc>
                <a:spcPts val="1860"/>
              </a:lnSpc>
              <a:buChar char="•"/>
              <a:tabLst>
                <a:tab pos="253365" algn="l"/>
                <a:tab pos="254000" algn="l"/>
              </a:tabLst>
            </a:pP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дождаться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прибытия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 представителей</a:t>
            </a:r>
            <a:r>
              <a:rPr sz="1700" b="1" spc="-10" dirty="0">
                <a:solidFill>
                  <a:srgbClr val="151616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51616"/>
                </a:solidFill>
                <a:latin typeface="Arial"/>
                <a:cs typeface="Arial"/>
              </a:rPr>
              <a:t>правоохранительных </a:t>
            </a:r>
            <a:r>
              <a:rPr sz="1700" b="1" dirty="0">
                <a:solidFill>
                  <a:srgbClr val="151616"/>
                </a:solidFill>
                <a:latin typeface="Arial"/>
                <a:cs typeface="Arial"/>
              </a:rPr>
              <a:t>органов.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50">
              <a:latin typeface="Arial"/>
              <a:cs typeface="Arial"/>
            </a:endParaRPr>
          </a:p>
          <a:p>
            <a:pPr marL="2825750" marR="1524635" indent="-765810">
              <a:lnSpc>
                <a:spcPct val="86200"/>
              </a:lnSpc>
              <a:tabLst>
                <a:tab pos="2825750" algn="l"/>
              </a:tabLst>
            </a:pPr>
            <a:r>
              <a:rPr sz="6000" b="1" baseline="-34027" dirty="0">
                <a:solidFill>
                  <a:srgbClr val="D98429"/>
                </a:solidFill>
                <a:latin typeface="Tahoma"/>
                <a:cs typeface="Tahoma"/>
              </a:rPr>
              <a:t>!	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Обезвреживание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взрывоопасного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предмета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на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месте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его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обнаружения </a:t>
            </a:r>
            <a:r>
              <a:rPr sz="2000" b="1" spc="-57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производится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только специалистами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МВД, ФСБ,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МЧС!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810249" y="4843533"/>
            <a:ext cx="2118995" cy="711200"/>
            <a:chOff x="1810249" y="4843533"/>
            <a:chExt cx="2118995" cy="71120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10249" y="4843533"/>
              <a:ext cx="139985" cy="2186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8730" y="5335819"/>
              <a:ext cx="140044" cy="218765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8773541" y="4792430"/>
            <a:ext cx="5007610" cy="1019810"/>
          </a:xfrm>
          <a:custGeom>
            <a:avLst/>
            <a:gdLst/>
            <a:ahLst/>
            <a:cxnLst/>
            <a:rect l="l" t="t" r="r" b="b"/>
            <a:pathLst>
              <a:path w="5007609" h="1019810">
                <a:moveTo>
                  <a:pt x="1019467" y="33959"/>
                </a:moveTo>
                <a:lnTo>
                  <a:pt x="1016787" y="20739"/>
                </a:lnTo>
                <a:lnTo>
                  <a:pt x="1009497" y="9944"/>
                </a:lnTo>
                <a:lnTo>
                  <a:pt x="998689" y="2667"/>
                </a:lnTo>
                <a:lnTo>
                  <a:pt x="985481" y="0"/>
                </a:lnTo>
                <a:lnTo>
                  <a:pt x="33985" y="0"/>
                </a:lnTo>
                <a:lnTo>
                  <a:pt x="20751" y="2667"/>
                </a:lnTo>
                <a:lnTo>
                  <a:pt x="9956" y="9944"/>
                </a:lnTo>
                <a:lnTo>
                  <a:pt x="2667" y="20739"/>
                </a:lnTo>
                <a:lnTo>
                  <a:pt x="0" y="33959"/>
                </a:lnTo>
                <a:lnTo>
                  <a:pt x="0" y="985481"/>
                </a:lnTo>
                <a:lnTo>
                  <a:pt x="2667" y="998689"/>
                </a:lnTo>
                <a:lnTo>
                  <a:pt x="9956" y="1009484"/>
                </a:lnTo>
                <a:lnTo>
                  <a:pt x="20751" y="1016762"/>
                </a:lnTo>
                <a:lnTo>
                  <a:pt x="33985" y="1019429"/>
                </a:lnTo>
                <a:lnTo>
                  <a:pt x="985481" y="1019429"/>
                </a:lnTo>
                <a:lnTo>
                  <a:pt x="998689" y="1016762"/>
                </a:lnTo>
                <a:lnTo>
                  <a:pt x="1009497" y="1009484"/>
                </a:lnTo>
                <a:lnTo>
                  <a:pt x="1016787" y="998689"/>
                </a:lnTo>
                <a:lnTo>
                  <a:pt x="1019467" y="985481"/>
                </a:lnTo>
                <a:lnTo>
                  <a:pt x="1019467" y="33959"/>
                </a:lnTo>
                <a:close/>
              </a:path>
              <a:path w="5007609" h="1019810">
                <a:moveTo>
                  <a:pt x="5007610" y="33959"/>
                </a:moveTo>
                <a:lnTo>
                  <a:pt x="5004930" y="20739"/>
                </a:lnTo>
                <a:lnTo>
                  <a:pt x="4997640" y="9944"/>
                </a:lnTo>
                <a:lnTo>
                  <a:pt x="4986833" y="2667"/>
                </a:lnTo>
                <a:lnTo>
                  <a:pt x="4973625" y="0"/>
                </a:lnTo>
                <a:lnTo>
                  <a:pt x="4022140" y="0"/>
                </a:lnTo>
                <a:lnTo>
                  <a:pt x="4008907" y="2667"/>
                </a:lnTo>
                <a:lnTo>
                  <a:pt x="3998099" y="9944"/>
                </a:lnTo>
                <a:lnTo>
                  <a:pt x="3990822" y="20739"/>
                </a:lnTo>
                <a:lnTo>
                  <a:pt x="3988155" y="33959"/>
                </a:lnTo>
                <a:lnTo>
                  <a:pt x="3988155" y="985481"/>
                </a:lnTo>
                <a:lnTo>
                  <a:pt x="3990822" y="998689"/>
                </a:lnTo>
                <a:lnTo>
                  <a:pt x="3998099" y="1009484"/>
                </a:lnTo>
                <a:lnTo>
                  <a:pt x="4008907" y="1016762"/>
                </a:lnTo>
                <a:lnTo>
                  <a:pt x="4022140" y="1019429"/>
                </a:lnTo>
                <a:lnTo>
                  <a:pt x="4973625" y="1019429"/>
                </a:lnTo>
                <a:lnTo>
                  <a:pt x="4986833" y="1016762"/>
                </a:lnTo>
                <a:lnTo>
                  <a:pt x="4997640" y="1009484"/>
                </a:lnTo>
                <a:lnTo>
                  <a:pt x="5004930" y="998689"/>
                </a:lnTo>
                <a:lnTo>
                  <a:pt x="5007610" y="985481"/>
                </a:lnTo>
                <a:lnTo>
                  <a:pt x="5007610" y="33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1296222" y="1177762"/>
            <a:ext cx="12541885" cy="9514840"/>
            <a:chOff x="1296222" y="1177762"/>
            <a:chExt cx="12541885" cy="951484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6222" y="1177762"/>
              <a:ext cx="5117655" cy="494563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356655" y="4792650"/>
              <a:ext cx="1019175" cy="1019175"/>
            </a:xfrm>
            <a:custGeom>
              <a:avLst/>
              <a:gdLst/>
              <a:ahLst/>
              <a:cxnLst/>
              <a:rect l="l" t="t" r="r" b="b"/>
              <a:pathLst>
                <a:path w="1019175" h="1019175">
                  <a:moveTo>
                    <a:pt x="985043" y="0"/>
                  </a:moveTo>
                  <a:lnTo>
                    <a:pt x="33969" y="0"/>
                  </a:lnTo>
                  <a:lnTo>
                    <a:pt x="20743" y="2666"/>
                  </a:lnTo>
                  <a:lnTo>
                    <a:pt x="9946" y="9940"/>
                  </a:lnTo>
                  <a:lnTo>
                    <a:pt x="2668" y="20731"/>
                  </a:lnTo>
                  <a:lnTo>
                    <a:pt x="0" y="33948"/>
                  </a:lnTo>
                  <a:lnTo>
                    <a:pt x="0" y="985043"/>
                  </a:lnTo>
                  <a:lnTo>
                    <a:pt x="2668" y="998247"/>
                  </a:lnTo>
                  <a:lnTo>
                    <a:pt x="9946" y="1009034"/>
                  </a:lnTo>
                  <a:lnTo>
                    <a:pt x="20743" y="1016308"/>
                  </a:lnTo>
                  <a:lnTo>
                    <a:pt x="33969" y="1018976"/>
                  </a:lnTo>
                  <a:lnTo>
                    <a:pt x="985043" y="1018976"/>
                  </a:lnTo>
                  <a:lnTo>
                    <a:pt x="998247" y="1016308"/>
                  </a:lnTo>
                  <a:lnTo>
                    <a:pt x="1009048" y="1009034"/>
                  </a:lnTo>
                  <a:lnTo>
                    <a:pt x="1016339" y="998247"/>
                  </a:lnTo>
                  <a:lnTo>
                    <a:pt x="1019016" y="985043"/>
                  </a:lnTo>
                  <a:lnTo>
                    <a:pt x="1019016" y="33948"/>
                  </a:lnTo>
                  <a:lnTo>
                    <a:pt x="1016339" y="20731"/>
                  </a:lnTo>
                  <a:lnTo>
                    <a:pt x="1009048" y="9940"/>
                  </a:lnTo>
                  <a:lnTo>
                    <a:pt x="998247" y="2666"/>
                  </a:lnTo>
                  <a:lnTo>
                    <a:pt x="985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00010" y="4736017"/>
              <a:ext cx="1132205" cy="1132840"/>
            </a:xfrm>
            <a:custGeom>
              <a:avLst/>
              <a:gdLst/>
              <a:ahLst/>
              <a:cxnLst/>
              <a:rect l="l" t="t" r="r" b="b"/>
              <a:pathLst>
                <a:path w="1132205" h="1132839">
                  <a:moveTo>
                    <a:pt x="313372" y="895883"/>
                  </a:moveTo>
                  <a:lnTo>
                    <a:pt x="308152" y="894613"/>
                  </a:lnTo>
                  <a:lnTo>
                    <a:pt x="294411" y="889533"/>
                  </a:lnTo>
                  <a:lnTo>
                    <a:pt x="274993" y="878103"/>
                  </a:lnTo>
                  <a:lnTo>
                    <a:pt x="252730" y="856513"/>
                  </a:lnTo>
                  <a:lnTo>
                    <a:pt x="256870" y="864133"/>
                  </a:lnTo>
                  <a:lnTo>
                    <a:pt x="268833" y="880643"/>
                  </a:lnTo>
                  <a:lnTo>
                    <a:pt x="287896" y="894613"/>
                  </a:lnTo>
                  <a:lnTo>
                    <a:pt x="313372" y="895883"/>
                  </a:lnTo>
                  <a:close/>
                </a:path>
                <a:path w="1132205" h="1132839">
                  <a:moveTo>
                    <a:pt x="321957" y="735863"/>
                  </a:moveTo>
                  <a:lnTo>
                    <a:pt x="309587" y="735863"/>
                  </a:lnTo>
                  <a:lnTo>
                    <a:pt x="281406" y="730783"/>
                  </a:lnTo>
                  <a:lnTo>
                    <a:pt x="250748" y="711733"/>
                  </a:lnTo>
                  <a:lnTo>
                    <a:pt x="231000" y="669823"/>
                  </a:lnTo>
                  <a:lnTo>
                    <a:pt x="232422" y="683793"/>
                  </a:lnTo>
                  <a:lnTo>
                    <a:pt x="242379" y="713003"/>
                  </a:lnTo>
                  <a:lnTo>
                    <a:pt x="269379" y="737133"/>
                  </a:lnTo>
                  <a:lnTo>
                    <a:pt x="321957" y="735863"/>
                  </a:lnTo>
                  <a:close/>
                </a:path>
                <a:path w="1132205" h="1132839">
                  <a:moveTo>
                    <a:pt x="330174" y="860323"/>
                  </a:moveTo>
                  <a:lnTo>
                    <a:pt x="297434" y="827303"/>
                  </a:lnTo>
                  <a:lnTo>
                    <a:pt x="293141" y="827303"/>
                  </a:lnTo>
                  <a:lnTo>
                    <a:pt x="315874" y="840003"/>
                  </a:lnTo>
                  <a:lnTo>
                    <a:pt x="325945" y="853973"/>
                  </a:lnTo>
                  <a:lnTo>
                    <a:pt x="328333" y="866673"/>
                  </a:lnTo>
                  <a:lnTo>
                    <a:pt x="328028" y="871753"/>
                  </a:lnTo>
                  <a:lnTo>
                    <a:pt x="328866" y="867943"/>
                  </a:lnTo>
                  <a:lnTo>
                    <a:pt x="330174" y="860323"/>
                  </a:lnTo>
                  <a:close/>
                </a:path>
                <a:path w="1132205" h="1132839">
                  <a:moveTo>
                    <a:pt x="349758" y="666013"/>
                  </a:moveTo>
                  <a:lnTo>
                    <a:pt x="336054" y="638073"/>
                  </a:lnTo>
                  <a:lnTo>
                    <a:pt x="318236" y="625373"/>
                  </a:lnTo>
                  <a:lnTo>
                    <a:pt x="302780" y="621563"/>
                  </a:lnTo>
                  <a:lnTo>
                    <a:pt x="296189" y="620293"/>
                  </a:lnTo>
                  <a:lnTo>
                    <a:pt x="317995" y="631723"/>
                  </a:lnTo>
                  <a:lnTo>
                    <a:pt x="334911" y="646963"/>
                  </a:lnTo>
                  <a:lnTo>
                    <a:pt x="345859" y="660933"/>
                  </a:lnTo>
                  <a:lnTo>
                    <a:pt x="349758" y="666013"/>
                  </a:lnTo>
                  <a:close/>
                </a:path>
                <a:path w="1132205" h="1132839">
                  <a:moveTo>
                    <a:pt x="490740" y="758723"/>
                  </a:moveTo>
                  <a:lnTo>
                    <a:pt x="482523" y="757453"/>
                  </a:lnTo>
                  <a:lnTo>
                    <a:pt x="464019" y="754913"/>
                  </a:lnTo>
                  <a:lnTo>
                    <a:pt x="444474" y="751103"/>
                  </a:lnTo>
                  <a:lnTo>
                    <a:pt x="433133" y="747293"/>
                  </a:lnTo>
                  <a:lnTo>
                    <a:pt x="431507" y="742213"/>
                  </a:lnTo>
                  <a:lnTo>
                    <a:pt x="433324" y="733323"/>
                  </a:lnTo>
                  <a:lnTo>
                    <a:pt x="436194" y="724433"/>
                  </a:lnTo>
                  <a:lnTo>
                    <a:pt x="437680" y="720623"/>
                  </a:lnTo>
                  <a:lnTo>
                    <a:pt x="433857" y="725703"/>
                  </a:lnTo>
                  <a:lnTo>
                    <a:pt x="427507" y="734593"/>
                  </a:lnTo>
                  <a:lnTo>
                    <a:pt x="421830" y="743483"/>
                  </a:lnTo>
                  <a:lnTo>
                    <a:pt x="419989" y="752373"/>
                  </a:lnTo>
                  <a:lnTo>
                    <a:pt x="431685" y="756183"/>
                  </a:lnTo>
                  <a:lnTo>
                    <a:pt x="455930" y="758723"/>
                  </a:lnTo>
                  <a:lnTo>
                    <a:pt x="490740" y="758723"/>
                  </a:lnTo>
                  <a:close/>
                </a:path>
                <a:path w="1132205" h="1132839">
                  <a:moveTo>
                    <a:pt x="588289" y="724433"/>
                  </a:moveTo>
                  <a:lnTo>
                    <a:pt x="586689" y="715543"/>
                  </a:lnTo>
                  <a:lnTo>
                    <a:pt x="582345" y="709193"/>
                  </a:lnTo>
                  <a:lnTo>
                    <a:pt x="575906" y="705383"/>
                  </a:lnTo>
                  <a:lnTo>
                    <a:pt x="568032" y="704113"/>
                  </a:lnTo>
                  <a:lnTo>
                    <a:pt x="560184" y="705383"/>
                  </a:lnTo>
                  <a:lnTo>
                    <a:pt x="553758" y="709193"/>
                  </a:lnTo>
                  <a:lnTo>
                    <a:pt x="549427" y="715543"/>
                  </a:lnTo>
                  <a:lnTo>
                    <a:pt x="547839" y="724433"/>
                  </a:lnTo>
                  <a:lnTo>
                    <a:pt x="549427" y="732053"/>
                  </a:lnTo>
                  <a:lnTo>
                    <a:pt x="553758" y="738403"/>
                  </a:lnTo>
                  <a:lnTo>
                    <a:pt x="560184" y="742213"/>
                  </a:lnTo>
                  <a:lnTo>
                    <a:pt x="568032" y="744753"/>
                  </a:lnTo>
                  <a:lnTo>
                    <a:pt x="575906" y="742213"/>
                  </a:lnTo>
                  <a:lnTo>
                    <a:pt x="582345" y="738403"/>
                  </a:lnTo>
                  <a:lnTo>
                    <a:pt x="586689" y="732053"/>
                  </a:lnTo>
                  <a:lnTo>
                    <a:pt x="588289" y="724433"/>
                  </a:lnTo>
                  <a:close/>
                </a:path>
                <a:path w="1132205" h="1132839">
                  <a:moveTo>
                    <a:pt x="716089" y="752373"/>
                  </a:moveTo>
                  <a:lnTo>
                    <a:pt x="714273" y="743483"/>
                  </a:lnTo>
                  <a:lnTo>
                    <a:pt x="708596" y="734593"/>
                  </a:lnTo>
                  <a:lnTo>
                    <a:pt x="702246" y="725703"/>
                  </a:lnTo>
                  <a:lnTo>
                    <a:pt x="698411" y="720623"/>
                  </a:lnTo>
                  <a:lnTo>
                    <a:pt x="699909" y="724433"/>
                  </a:lnTo>
                  <a:lnTo>
                    <a:pt x="702767" y="733323"/>
                  </a:lnTo>
                  <a:lnTo>
                    <a:pt x="704596" y="742213"/>
                  </a:lnTo>
                  <a:lnTo>
                    <a:pt x="702970" y="747293"/>
                  </a:lnTo>
                  <a:lnTo>
                    <a:pt x="691629" y="751103"/>
                  </a:lnTo>
                  <a:lnTo>
                    <a:pt x="672084" y="754913"/>
                  </a:lnTo>
                  <a:lnTo>
                    <a:pt x="653580" y="757453"/>
                  </a:lnTo>
                  <a:lnTo>
                    <a:pt x="645363" y="758723"/>
                  </a:lnTo>
                  <a:lnTo>
                    <a:pt x="680173" y="758723"/>
                  </a:lnTo>
                  <a:lnTo>
                    <a:pt x="704405" y="756183"/>
                  </a:lnTo>
                  <a:lnTo>
                    <a:pt x="716089" y="752373"/>
                  </a:lnTo>
                  <a:close/>
                </a:path>
                <a:path w="1132205" h="1132839">
                  <a:moveTo>
                    <a:pt x="839901" y="620293"/>
                  </a:moveTo>
                  <a:lnTo>
                    <a:pt x="833310" y="621563"/>
                  </a:lnTo>
                  <a:lnTo>
                    <a:pt x="817867" y="625373"/>
                  </a:lnTo>
                  <a:lnTo>
                    <a:pt x="800061" y="638073"/>
                  </a:lnTo>
                  <a:lnTo>
                    <a:pt x="786358" y="666013"/>
                  </a:lnTo>
                  <a:lnTo>
                    <a:pt x="790244" y="660933"/>
                  </a:lnTo>
                  <a:lnTo>
                    <a:pt x="801192" y="646963"/>
                  </a:lnTo>
                  <a:lnTo>
                    <a:pt x="818108" y="631723"/>
                  </a:lnTo>
                  <a:lnTo>
                    <a:pt x="839901" y="620293"/>
                  </a:lnTo>
                  <a:close/>
                </a:path>
                <a:path w="1132205" h="1132839">
                  <a:moveTo>
                    <a:pt x="842962" y="827303"/>
                  </a:moveTo>
                  <a:lnTo>
                    <a:pt x="838669" y="827303"/>
                  </a:lnTo>
                  <a:lnTo>
                    <a:pt x="828687" y="829843"/>
                  </a:lnTo>
                  <a:lnTo>
                    <a:pt x="817372" y="834923"/>
                  </a:lnTo>
                  <a:lnTo>
                    <a:pt x="809091" y="841273"/>
                  </a:lnTo>
                  <a:lnTo>
                    <a:pt x="805954" y="850163"/>
                  </a:lnTo>
                  <a:lnTo>
                    <a:pt x="805929" y="860323"/>
                  </a:lnTo>
                  <a:lnTo>
                    <a:pt x="807250" y="867943"/>
                  </a:lnTo>
                  <a:lnTo>
                    <a:pt x="808088" y="871753"/>
                  </a:lnTo>
                  <a:lnTo>
                    <a:pt x="807770" y="866673"/>
                  </a:lnTo>
                  <a:lnTo>
                    <a:pt x="810171" y="853973"/>
                  </a:lnTo>
                  <a:lnTo>
                    <a:pt x="820242" y="840003"/>
                  </a:lnTo>
                  <a:lnTo>
                    <a:pt x="842962" y="827303"/>
                  </a:lnTo>
                  <a:close/>
                </a:path>
                <a:path w="1132205" h="1132839">
                  <a:moveTo>
                    <a:pt x="883373" y="856513"/>
                  </a:moveTo>
                  <a:lnTo>
                    <a:pt x="861110" y="878103"/>
                  </a:lnTo>
                  <a:lnTo>
                    <a:pt x="841679" y="889533"/>
                  </a:lnTo>
                  <a:lnTo>
                    <a:pt x="827938" y="894613"/>
                  </a:lnTo>
                  <a:lnTo>
                    <a:pt x="822731" y="895883"/>
                  </a:lnTo>
                  <a:lnTo>
                    <a:pt x="848194" y="894613"/>
                  </a:lnTo>
                  <a:lnTo>
                    <a:pt x="867270" y="880643"/>
                  </a:lnTo>
                  <a:lnTo>
                    <a:pt x="879233" y="864133"/>
                  </a:lnTo>
                  <a:lnTo>
                    <a:pt x="883373" y="856513"/>
                  </a:lnTo>
                  <a:close/>
                </a:path>
                <a:path w="1132205" h="1132839">
                  <a:moveTo>
                    <a:pt x="905090" y="669823"/>
                  </a:moveTo>
                  <a:lnTo>
                    <a:pt x="885342" y="711733"/>
                  </a:lnTo>
                  <a:lnTo>
                    <a:pt x="854697" y="730783"/>
                  </a:lnTo>
                  <a:lnTo>
                    <a:pt x="826516" y="735863"/>
                  </a:lnTo>
                  <a:lnTo>
                    <a:pt x="814146" y="735863"/>
                  </a:lnTo>
                  <a:lnTo>
                    <a:pt x="866724" y="737133"/>
                  </a:lnTo>
                  <a:lnTo>
                    <a:pt x="893724" y="713003"/>
                  </a:lnTo>
                  <a:lnTo>
                    <a:pt x="903668" y="683793"/>
                  </a:lnTo>
                  <a:lnTo>
                    <a:pt x="905090" y="669823"/>
                  </a:lnTo>
                  <a:close/>
                </a:path>
                <a:path w="1132205" h="1132839">
                  <a:moveTo>
                    <a:pt x="985202" y="544093"/>
                  </a:moveTo>
                  <a:lnTo>
                    <a:pt x="982345" y="522503"/>
                  </a:lnTo>
                  <a:lnTo>
                    <a:pt x="960170" y="502183"/>
                  </a:lnTo>
                  <a:lnTo>
                    <a:pt x="949706" y="498373"/>
                  </a:lnTo>
                  <a:lnTo>
                    <a:pt x="933538" y="495833"/>
                  </a:lnTo>
                  <a:lnTo>
                    <a:pt x="914146" y="497103"/>
                  </a:lnTo>
                  <a:lnTo>
                    <a:pt x="893991" y="505993"/>
                  </a:lnTo>
                  <a:lnTo>
                    <a:pt x="881253" y="521233"/>
                  </a:lnTo>
                  <a:lnTo>
                    <a:pt x="878827" y="535203"/>
                  </a:lnTo>
                  <a:lnTo>
                    <a:pt x="881341" y="545363"/>
                  </a:lnTo>
                  <a:lnTo>
                    <a:pt x="883386" y="550443"/>
                  </a:lnTo>
                  <a:lnTo>
                    <a:pt x="878903" y="561873"/>
                  </a:lnTo>
                  <a:lnTo>
                    <a:pt x="878344" y="559333"/>
                  </a:lnTo>
                  <a:lnTo>
                    <a:pt x="877722" y="558063"/>
                  </a:lnTo>
                  <a:lnTo>
                    <a:pt x="877316" y="556793"/>
                  </a:lnTo>
                  <a:lnTo>
                    <a:pt x="866609" y="521233"/>
                  </a:lnTo>
                  <a:lnTo>
                    <a:pt x="853059" y="474243"/>
                  </a:lnTo>
                  <a:lnTo>
                    <a:pt x="841921" y="438759"/>
                  </a:lnTo>
                  <a:lnTo>
                    <a:pt x="841921" y="547903"/>
                  </a:lnTo>
                  <a:lnTo>
                    <a:pt x="825068" y="551713"/>
                  </a:lnTo>
                  <a:lnTo>
                    <a:pt x="781926" y="555523"/>
                  </a:lnTo>
                  <a:lnTo>
                    <a:pt x="735279" y="558571"/>
                  </a:lnTo>
                  <a:lnTo>
                    <a:pt x="735279" y="853973"/>
                  </a:lnTo>
                  <a:lnTo>
                    <a:pt x="700443" y="895883"/>
                  </a:lnTo>
                  <a:lnTo>
                    <a:pt x="645985" y="903503"/>
                  </a:lnTo>
                  <a:lnTo>
                    <a:pt x="608482" y="904773"/>
                  </a:lnTo>
                  <a:lnTo>
                    <a:pt x="527608" y="904773"/>
                  </a:lnTo>
                  <a:lnTo>
                    <a:pt x="458482" y="900963"/>
                  </a:lnTo>
                  <a:lnTo>
                    <a:pt x="418871" y="884453"/>
                  </a:lnTo>
                  <a:lnTo>
                    <a:pt x="400824" y="853973"/>
                  </a:lnTo>
                  <a:lnTo>
                    <a:pt x="407327" y="847623"/>
                  </a:lnTo>
                  <a:lnTo>
                    <a:pt x="728776" y="847623"/>
                  </a:lnTo>
                  <a:lnTo>
                    <a:pt x="735279" y="853973"/>
                  </a:lnTo>
                  <a:lnTo>
                    <a:pt x="735279" y="558571"/>
                  </a:lnTo>
                  <a:lnTo>
                    <a:pt x="728522" y="559015"/>
                  </a:lnTo>
                  <a:lnTo>
                    <a:pt x="728522" y="753643"/>
                  </a:lnTo>
                  <a:lnTo>
                    <a:pt x="727748" y="762533"/>
                  </a:lnTo>
                  <a:lnTo>
                    <a:pt x="707898" y="766343"/>
                  </a:lnTo>
                  <a:lnTo>
                    <a:pt x="664565" y="768883"/>
                  </a:lnTo>
                  <a:lnTo>
                    <a:pt x="612902" y="770153"/>
                  </a:lnTo>
                  <a:lnTo>
                    <a:pt x="523201" y="770153"/>
                  </a:lnTo>
                  <a:lnTo>
                    <a:pt x="471538" y="768883"/>
                  </a:lnTo>
                  <a:lnTo>
                    <a:pt x="428205" y="766343"/>
                  </a:lnTo>
                  <a:lnTo>
                    <a:pt x="408381" y="762533"/>
                  </a:lnTo>
                  <a:lnTo>
                    <a:pt x="407593" y="753643"/>
                  </a:lnTo>
                  <a:lnTo>
                    <a:pt x="410349" y="744753"/>
                  </a:lnTo>
                  <a:lnTo>
                    <a:pt x="411911" y="739673"/>
                  </a:lnTo>
                  <a:lnTo>
                    <a:pt x="439699" y="706653"/>
                  </a:lnTo>
                  <a:lnTo>
                    <a:pt x="489851" y="687603"/>
                  </a:lnTo>
                  <a:lnTo>
                    <a:pt x="524256" y="685063"/>
                  </a:lnTo>
                  <a:lnTo>
                    <a:pt x="611835" y="685063"/>
                  </a:lnTo>
                  <a:lnTo>
                    <a:pt x="673633" y="693953"/>
                  </a:lnTo>
                  <a:lnTo>
                    <a:pt x="713790" y="724433"/>
                  </a:lnTo>
                  <a:lnTo>
                    <a:pt x="728522" y="753643"/>
                  </a:lnTo>
                  <a:lnTo>
                    <a:pt x="728522" y="559015"/>
                  </a:lnTo>
                  <a:lnTo>
                    <a:pt x="723544" y="559333"/>
                  </a:lnTo>
                  <a:lnTo>
                    <a:pt x="605523" y="564413"/>
                  </a:lnTo>
                  <a:lnTo>
                    <a:pt x="568032" y="565683"/>
                  </a:lnTo>
                  <a:lnTo>
                    <a:pt x="530567" y="564413"/>
                  </a:lnTo>
                  <a:lnTo>
                    <a:pt x="475043" y="561873"/>
                  </a:lnTo>
                  <a:lnTo>
                    <a:pt x="412546" y="559333"/>
                  </a:lnTo>
                  <a:lnTo>
                    <a:pt x="357568" y="555752"/>
                  </a:lnTo>
                  <a:lnTo>
                    <a:pt x="357568" y="690143"/>
                  </a:lnTo>
                  <a:lnTo>
                    <a:pt x="350824" y="710463"/>
                  </a:lnTo>
                  <a:lnTo>
                    <a:pt x="346697" y="716597"/>
                  </a:lnTo>
                  <a:lnTo>
                    <a:pt x="346697" y="744753"/>
                  </a:lnTo>
                  <a:lnTo>
                    <a:pt x="343204" y="749833"/>
                  </a:lnTo>
                  <a:lnTo>
                    <a:pt x="334962" y="758812"/>
                  </a:lnTo>
                  <a:lnTo>
                    <a:pt x="334962" y="862863"/>
                  </a:lnTo>
                  <a:lnTo>
                    <a:pt x="329920" y="885723"/>
                  </a:lnTo>
                  <a:lnTo>
                    <a:pt x="317119" y="902233"/>
                  </a:lnTo>
                  <a:lnTo>
                    <a:pt x="294170" y="904773"/>
                  </a:lnTo>
                  <a:lnTo>
                    <a:pt x="267881" y="890803"/>
                  </a:lnTo>
                  <a:lnTo>
                    <a:pt x="248488" y="867943"/>
                  </a:lnTo>
                  <a:lnTo>
                    <a:pt x="238810" y="843813"/>
                  </a:lnTo>
                  <a:lnTo>
                    <a:pt x="241617" y="828573"/>
                  </a:lnTo>
                  <a:lnTo>
                    <a:pt x="262978" y="820953"/>
                  </a:lnTo>
                  <a:lnTo>
                    <a:pt x="293420" y="820953"/>
                  </a:lnTo>
                  <a:lnTo>
                    <a:pt x="321208" y="826033"/>
                  </a:lnTo>
                  <a:lnTo>
                    <a:pt x="334594" y="841273"/>
                  </a:lnTo>
                  <a:lnTo>
                    <a:pt x="334962" y="862863"/>
                  </a:lnTo>
                  <a:lnTo>
                    <a:pt x="334962" y="758812"/>
                  </a:lnTo>
                  <a:lnTo>
                    <a:pt x="331546" y="762533"/>
                  </a:lnTo>
                  <a:lnTo>
                    <a:pt x="310045" y="772693"/>
                  </a:lnTo>
                  <a:lnTo>
                    <a:pt x="276987" y="773963"/>
                  </a:lnTo>
                  <a:lnTo>
                    <a:pt x="248716" y="763803"/>
                  </a:lnTo>
                  <a:lnTo>
                    <a:pt x="232689" y="751103"/>
                  </a:lnTo>
                  <a:lnTo>
                    <a:pt x="225539" y="739673"/>
                  </a:lnTo>
                  <a:lnTo>
                    <a:pt x="223901" y="734593"/>
                  </a:lnTo>
                  <a:lnTo>
                    <a:pt x="233857" y="742213"/>
                  </a:lnTo>
                  <a:lnTo>
                    <a:pt x="260680" y="757453"/>
                  </a:lnTo>
                  <a:lnTo>
                    <a:pt x="299808" y="763803"/>
                  </a:lnTo>
                  <a:lnTo>
                    <a:pt x="343573" y="746023"/>
                  </a:lnTo>
                  <a:lnTo>
                    <a:pt x="346697" y="744753"/>
                  </a:lnTo>
                  <a:lnTo>
                    <a:pt x="346697" y="716597"/>
                  </a:lnTo>
                  <a:lnTo>
                    <a:pt x="337997" y="729513"/>
                  </a:lnTo>
                  <a:lnTo>
                    <a:pt x="320141" y="742213"/>
                  </a:lnTo>
                  <a:lnTo>
                    <a:pt x="278079" y="746023"/>
                  </a:lnTo>
                  <a:lnTo>
                    <a:pt x="257263" y="734593"/>
                  </a:lnTo>
                  <a:lnTo>
                    <a:pt x="243382" y="726973"/>
                  </a:lnTo>
                  <a:lnTo>
                    <a:pt x="224929" y="690143"/>
                  </a:lnTo>
                  <a:lnTo>
                    <a:pt x="231609" y="648233"/>
                  </a:lnTo>
                  <a:lnTo>
                    <a:pt x="240106" y="636803"/>
                  </a:lnTo>
                  <a:lnTo>
                    <a:pt x="250494" y="626643"/>
                  </a:lnTo>
                  <a:lnTo>
                    <a:pt x="262343" y="620293"/>
                  </a:lnTo>
                  <a:lnTo>
                    <a:pt x="275170" y="615213"/>
                  </a:lnTo>
                  <a:lnTo>
                    <a:pt x="301409" y="615213"/>
                  </a:lnTo>
                  <a:lnTo>
                    <a:pt x="326161" y="624103"/>
                  </a:lnTo>
                  <a:lnTo>
                    <a:pt x="345922" y="641883"/>
                  </a:lnTo>
                  <a:lnTo>
                    <a:pt x="357200" y="668553"/>
                  </a:lnTo>
                  <a:lnTo>
                    <a:pt x="357568" y="690143"/>
                  </a:lnTo>
                  <a:lnTo>
                    <a:pt x="357568" y="555752"/>
                  </a:lnTo>
                  <a:lnTo>
                    <a:pt x="354177" y="555523"/>
                  </a:lnTo>
                  <a:lnTo>
                    <a:pt x="311023" y="551713"/>
                  </a:lnTo>
                  <a:lnTo>
                    <a:pt x="294170" y="547903"/>
                  </a:lnTo>
                  <a:lnTo>
                    <a:pt x="299199" y="527583"/>
                  </a:lnTo>
                  <a:lnTo>
                    <a:pt x="310845" y="486943"/>
                  </a:lnTo>
                  <a:lnTo>
                    <a:pt x="324015" y="446303"/>
                  </a:lnTo>
                  <a:lnTo>
                    <a:pt x="349669" y="417093"/>
                  </a:lnTo>
                  <a:lnTo>
                    <a:pt x="435546" y="399313"/>
                  </a:lnTo>
                  <a:lnTo>
                    <a:pt x="495833" y="392963"/>
                  </a:lnTo>
                  <a:lnTo>
                    <a:pt x="561352" y="389153"/>
                  </a:lnTo>
                  <a:lnTo>
                    <a:pt x="561352" y="395503"/>
                  </a:lnTo>
                  <a:lnTo>
                    <a:pt x="526516" y="395503"/>
                  </a:lnTo>
                  <a:lnTo>
                    <a:pt x="522122" y="400583"/>
                  </a:lnTo>
                  <a:lnTo>
                    <a:pt x="520827" y="412013"/>
                  </a:lnTo>
                  <a:lnTo>
                    <a:pt x="522376" y="423443"/>
                  </a:lnTo>
                  <a:lnTo>
                    <a:pt x="526516" y="428523"/>
                  </a:lnTo>
                  <a:lnTo>
                    <a:pt x="609587" y="428523"/>
                  </a:lnTo>
                  <a:lnTo>
                    <a:pt x="613727" y="423443"/>
                  </a:lnTo>
                  <a:lnTo>
                    <a:pt x="615276" y="412013"/>
                  </a:lnTo>
                  <a:lnTo>
                    <a:pt x="613981" y="400583"/>
                  </a:lnTo>
                  <a:lnTo>
                    <a:pt x="609587" y="395503"/>
                  </a:lnTo>
                  <a:lnTo>
                    <a:pt x="574751" y="395503"/>
                  </a:lnTo>
                  <a:lnTo>
                    <a:pt x="574751" y="389153"/>
                  </a:lnTo>
                  <a:lnTo>
                    <a:pt x="640270" y="392963"/>
                  </a:lnTo>
                  <a:lnTo>
                    <a:pt x="700557" y="399313"/>
                  </a:lnTo>
                  <a:lnTo>
                    <a:pt x="750862" y="408203"/>
                  </a:lnTo>
                  <a:lnTo>
                    <a:pt x="802513" y="423443"/>
                  </a:lnTo>
                  <a:lnTo>
                    <a:pt x="825258" y="486943"/>
                  </a:lnTo>
                  <a:lnTo>
                    <a:pt x="836904" y="527583"/>
                  </a:lnTo>
                  <a:lnTo>
                    <a:pt x="841921" y="547903"/>
                  </a:lnTo>
                  <a:lnTo>
                    <a:pt x="841921" y="438759"/>
                  </a:lnTo>
                  <a:lnTo>
                    <a:pt x="812355" y="394233"/>
                  </a:lnTo>
                  <a:lnTo>
                    <a:pt x="723861" y="370103"/>
                  </a:lnTo>
                  <a:lnTo>
                    <a:pt x="653859" y="361213"/>
                  </a:lnTo>
                  <a:lnTo>
                    <a:pt x="568032" y="357403"/>
                  </a:lnTo>
                  <a:lnTo>
                    <a:pt x="482219" y="361213"/>
                  </a:lnTo>
                  <a:lnTo>
                    <a:pt x="412229" y="370103"/>
                  </a:lnTo>
                  <a:lnTo>
                    <a:pt x="359067" y="381533"/>
                  </a:lnTo>
                  <a:lnTo>
                    <a:pt x="307289" y="405663"/>
                  </a:lnTo>
                  <a:lnTo>
                    <a:pt x="283057" y="474243"/>
                  </a:lnTo>
                  <a:lnTo>
                    <a:pt x="269506" y="521233"/>
                  </a:lnTo>
                  <a:lnTo>
                    <a:pt x="258813" y="556793"/>
                  </a:lnTo>
                  <a:lnTo>
                    <a:pt x="258381" y="558063"/>
                  </a:lnTo>
                  <a:lnTo>
                    <a:pt x="257746" y="559333"/>
                  </a:lnTo>
                  <a:lnTo>
                    <a:pt x="257200" y="561873"/>
                  </a:lnTo>
                  <a:lnTo>
                    <a:pt x="252717" y="550443"/>
                  </a:lnTo>
                  <a:lnTo>
                    <a:pt x="254762" y="545363"/>
                  </a:lnTo>
                  <a:lnTo>
                    <a:pt x="257276" y="535203"/>
                  </a:lnTo>
                  <a:lnTo>
                    <a:pt x="254850" y="521233"/>
                  </a:lnTo>
                  <a:lnTo>
                    <a:pt x="242100" y="505993"/>
                  </a:lnTo>
                  <a:lnTo>
                    <a:pt x="221957" y="497103"/>
                  </a:lnTo>
                  <a:lnTo>
                    <a:pt x="202577" y="495833"/>
                  </a:lnTo>
                  <a:lnTo>
                    <a:pt x="186397" y="498373"/>
                  </a:lnTo>
                  <a:lnTo>
                    <a:pt x="175907" y="502183"/>
                  </a:lnTo>
                  <a:lnTo>
                    <a:pt x="153758" y="522503"/>
                  </a:lnTo>
                  <a:lnTo>
                    <a:pt x="150901" y="544093"/>
                  </a:lnTo>
                  <a:lnTo>
                    <a:pt x="161950" y="563143"/>
                  </a:lnTo>
                  <a:lnTo>
                    <a:pt x="181483" y="574573"/>
                  </a:lnTo>
                  <a:lnTo>
                    <a:pt x="201193" y="577113"/>
                  </a:lnTo>
                  <a:lnTo>
                    <a:pt x="216344" y="574573"/>
                  </a:lnTo>
                  <a:lnTo>
                    <a:pt x="226961" y="570763"/>
                  </a:lnTo>
                  <a:lnTo>
                    <a:pt x="233032" y="568223"/>
                  </a:lnTo>
                  <a:lnTo>
                    <a:pt x="234835" y="573303"/>
                  </a:lnTo>
                  <a:lnTo>
                    <a:pt x="235267" y="582193"/>
                  </a:lnTo>
                  <a:lnTo>
                    <a:pt x="234823" y="592353"/>
                  </a:lnTo>
                  <a:lnTo>
                    <a:pt x="233997" y="602513"/>
                  </a:lnTo>
                  <a:lnTo>
                    <a:pt x="198247" y="659663"/>
                  </a:lnTo>
                  <a:lnTo>
                    <a:pt x="184848" y="685063"/>
                  </a:lnTo>
                  <a:lnTo>
                    <a:pt x="178930" y="706653"/>
                  </a:lnTo>
                  <a:lnTo>
                    <a:pt x="179984" y="767613"/>
                  </a:lnTo>
                  <a:lnTo>
                    <a:pt x="184378" y="867943"/>
                  </a:lnTo>
                  <a:lnTo>
                    <a:pt x="188912" y="956843"/>
                  </a:lnTo>
                  <a:lnTo>
                    <a:pt x="191084" y="996213"/>
                  </a:lnTo>
                  <a:lnTo>
                    <a:pt x="333590" y="996213"/>
                  </a:lnTo>
                  <a:lnTo>
                    <a:pt x="333590" y="939063"/>
                  </a:lnTo>
                  <a:lnTo>
                    <a:pt x="355434" y="940333"/>
                  </a:lnTo>
                  <a:lnTo>
                    <a:pt x="411403" y="942873"/>
                  </a:lnTo>
                  <a:lnTo>
                    <a:pt x="487070" y="945413"/>
                  </a:lnTo>
                  <a:lnTo>
                    <a:pt x="568032" y="946683"/>
                  </a:lnTo>
                  <a:lnTo>
                    <a:pt x="649020" y="945413"/>
                  </a:lnTo>
                  <a:lnTo>
                    <a:pt x="724687" y="942873"/>
                  </a:lnTo>
                  <a:lnTo>
                    <a:pt x="780656" y="940333"/>
                  </a:lnTo>
                  <a:lnTo>
                    <a:pt x="802513" y="939063"/>
                  </a:lnTo>
                  <a:lnTo>
                    <a:pt x="802513" y="996213"/>
                  </a:lnTo>
                  <a:lnTo>
                    <a:pt x="945007" y="996213"/>
                  </a:lnTo>
                  <a:lnTo>
                    <a:pt x="947191" y="956843"/>
                  </a:lnTo>
                  <a:lnTo>
                    <a:pt x="948093" y="939063"/>
                  </a:lnTo>
                  <a:lnTo>
                    <a:pt x="949833" y="904773"/>
                  </a:lnTo>
                  <a:lnTo>
                    <a:pt x="951953" y="862863"/>
                  </a:lnTo>
                  <a:lnTo>
                    <a:pt x="953782" y="820953"/>
                  </a:lnTo>
                  <a:lnTo>
                    <a:pt x="955827" y="773963"/>
                  </a:lnTo>
                  <a:lnTo>
                    <a:pt x="956106" y="767613"/>
                  </a:lnTo>
                  <a:lnTo>
                    <a:pt x="956678" y="734593"/>
                  </a:lnTo>
                  <a:lnTo>
                    <a:pt x="957160" y="706653"/>
                  </a:lnTo>
                  <a:lnTo>
                    <a:pt x="951255" y="685063"/>
                  </a:lnTo>
                  <a:lnTo>
                    <a:pt x="937856" y="659663"/>
                  </a:lnTo>
                  <a:lnTo>
                    <a:pt x="912190" y="618629"/>
                  </a:lnTo>
                  <a:lnTo>
                    <a:pt x="912190" y="734593"/>
                  </a:lnTo>
                  <a:lnTo>
                    <a:pt x="910551" y="739673"/>
                  </a:lnTo>
                  <a:lnTo>
                    <a:pt x="903401" y="751103"/>
                  </a:lnTo>
                  <a:lnTo>
                    <a:pt x="897293" y="755954"/>
                  </a:lnTo>
                  <a:lnTo>
                    <a:pt x="897293" y="843813"/>
                  </a:lnTo>
                  <a:lnTo>
                    <a:pt x="887615" y="867943"/>
                  </a:lnTo>
                  <a:lnTo>
                    <a:pt x="868222" y="890803"/>
                  </a:lnTo>
                  <a:lnTo>
                    <a:pt x="841921" y="904773"/>
                  </a:lnTo>
                  <a:lnTo>
                    <a:pt x="818984" y="902233"/>
                  </a:lnTo>
                  <a:lnTo>
                    <a:pt x="806183" y="885723"/>
                  </a:lnTo>
                  <a:lnTo>
                    <a:pt x="801141" y="862863"/>
                  </a:lnTo>
                  <a:lnTo>
                    <a:pt x="801395" y="847623"/>
                  </a:lnTo>
                  <a:lnTo>
                    <a:pt x="801509" y="841273"/>
                  </a:lnTo>
                  <a:lnTo>
                    <a:pt x="814895" y="826033"/>
                  </a:lnTo>
                  <a:lnTo>
                    <a:pt x="842695" y="820953"/>
                  </a:lnTo>
                  <a:lnTo>
                    <a:pt x="873137" y="820953"/>
                  </a:lnTo>
                  <a:lnTo>
                    <a:pt x="894473" y="828573"/>
                  </a:lnTo>
                  <a:lnTo>
                    <a:pt x="897293" y="843813"/>
                  </a:lnTo>
                  <a:lnTo>
                    <a:pt x="897293" y="755954"/>
                  </a:lnTo>
                  <a:lnTo>
                    <a:pt x="887374" y="763803"/>
                  </a:lnTo>
                  <a:lnTo>
                    <a:pt x="859116" y="773963"/>
                  </a:lnTo>
                  <a:lnTo>
                    <a:pt x="826046" y="772693"/>
                  </a:lnTo>
                  <a:lnTo>
                    <a:pt x="820661" y="770153"/>
                  </a:lnTo>
                  <a:lnTo>
                    <a:pt x="804532" y="762533"/>
                  </a:lnTo>
                  <a:lnTo>
                    <a:pt x="792873" y="749833"/>
                  </a:lnTo>
                  <a:lnTo>
                    <a:pt x="789368" y="744753"/>
                  </a:lnTo>
                  <a:lnTo>
                    <a:pt x="836269" y="763803"/>
                  </a:lnTo>
                  <a:lnTo>
                    <a:pt x="875411" y="757453"/>
                  </a:lnTo>
                  <a:lnTo>
                    <a:pt x="895527" y="746023"/>
                  </a:lnTo>
                  <a:lnTo>
                    <a:pt x="902233" y="742213"/>
                  </a:lnTo>
                  <a:lnTo>
                    <a:pt x="912190" y="734593"/>
                  </a:lnTo>
                  <a:lnTo>
                    <a:pt x="912190" y="618629"/>
                  </a:lnTo>
                  <a:lnTo>
                    <a:pt x="911161" y="616991"/>
                  </a:lnTo>
                  <a:lnTo>
                    <a:pt x="911161" y="690143"/>
                  </a:lnTo>
                  <a:lnTo>
                    <a:pt x="892708" y="726973"/>
                  </a:lnTo>
                  <a:lnTo>
                    <a:pt x="858012" y="746023"/>
                  </a:lnTo>
                  <a:lnTo>
                    <a:pt x="843991" y="744753"/>
                  </a:lnTo>
                  <a:lnTo>
                    <a:pt x="815962" y="742213"/>
                  </a:lnTo>
                  <a:lnTo>
                    <a:pt x="798106" y="729513"/>
                  </a:lnTo>
                  <a:lnTo>
                    <a:pt x="785291" y="710463"/>
                  </a:lnTo>
                  <a:lnTo>
                    <a:pt x="778548" y="690143"/>
                  </a:lnTo>
                  <a:lnTo>
                    <a:pt x="778624" y="685063"/>
                  </a:lnTo>
                  <a:lnTo>
                    <a:pt x="778903" y="668553"/>
                  </a:lnTo>
                  <a:lnTo>
                    <a:pt x="790181" y="641883"/>
                  </a:lnTo>
                  <a:lnTo>
                    <a:pt x="809942" y="624103"/>
                  </a:lnTo>
                  <a:lnTo>
                    <a:pt x="834707" y="615213"/>
                  </a:lnTo>
                  <a:lnTo>
                    <a:pt x="860958" y="615213"/>
                  </a:lnTo>
                  <a:lnTo>
                    <a:pt x="895985" y="636803"/>
                  </a:lnTo>
                  <a:lnTo>
                    <a:pt x="911161" y="690143"/>
                  </a:lnTo>
                  <a:lnTo>
                    <a:pt x="911161" y="616991"/>
                  </a:lnTo>
                  <a:lnTo>
                    <a:pt x="910056" y="615213"/>
                  </a:lnTo>
                  <a:lnTo>
                    <a:pt x="902131" y="602513"/>
                  </a:lnTo>
                  <a:lnTo>
                    <a:pt x="901280" y="592353"/>
                  </a:lnTo>
                  <a:lnTo>
                    <a:pt x="900836" y="582193"/>
                  </a:lnTo>
                  <a:lnTo>
                    <a:pt x="901268" y="573303"/>
                  </a:lnTo>
                  <a:lnTo>
                    <a:pt x="903071" y="568223"/>
                  </a:lnTo>
                  <a:lnTo>
                    <a:pt x="909142" y="570763"/>
                  </a:lnTo>
                  <a:lnTo>
                    <a:pt x="919759" y="574573"/>
                  </a:lnTo>
                  <a:lnTo>
                    <a:pt x="934910" y="577113"/>
                  </a:lnTo>
                  <a:lnTo>
                    <a:pt x="954620" y="574573"/>
                  </a:lnTo>
                  <a:lnTo>
                    <a:pt x="965479" y="568223"/>
                  </a:lnTo>
                  <a:lnTo>
                    <a:pt x="969822" y="565683"/>
                  </a:lnTo>
                  <a:lnTo>
                    <a:pt x="974166" y="563143"/>
                  </a:lnTo>
                  <a:lnTo>
                    <a:pt x="974902" y="561873"/>
                  </a:lnTo>
                  <a:lnTo>
                    <a:pt x="985202" y="544093"/>
                  </a:lnTo>
                  <a:close/>
                </a:path>
                <a:path w="1132205" h="1132839">
                  <a:moveTo>
                    <a:pt x="1132205" y="90589"/>
                  </a:moveTo>
                  <a:lnTo>
                    <a:pt x="1105700" y="26530"/>
                  </a:lnTo>
                  <a:lnTo>
                    <a:pt x="1075651" y="6870"/>
                  </a:lnTo>
                  <a:lnTo>
                    <a:pt x="1075651" y="90589"/>
                  </a:lnTo>
                  <a:lnTo>
                    <a:pt x="1075651" y="1041679"/>
                  </a:lnTo>
                  <a:lnTo>
                    <a:pt x="1072984" y="1054887"/>
                  </a:lnTo>
                  <a:lnTo>
                    <a:pt x="1065682" y="1065669"/>
                  </a:lnTo>
                  <a:lnTo>
                    <a:pt x="1054887" y="1072946"/>
                  </a:lnTo>
                  <a:lnTo>
                    <a:pt x="1041679" y="1075613"/>
                  </a:lnTo>
                  <a:lnTo>
                    <a:pt x="90614" y="1075613"/>
                  </a:lnTo>
                  <a:lnTo>
                    <a:pt x="77381" y="1072946"/>
                  </a:lnTo>
                  <a:lnTo>
                    <a:pt x="66586" y="1065669"/>
                  </a:lnTo>
                  <a:lnTo>
                    <a:pt x="59309" y="1054887"/>
                  </a:lnTo>
                  <a:lnTo>
                    <a:pt x="56642" y="1041679"/>
                  </a:lnTo>
                  <a:lnTo>
                    <a:pt x="56642" y="90589"/>
                  </a:lnTo>
                  <a:lnTo>
                    <a:pt x="59309" y="77368"/>
                  </a:lnTo>
                  <a:lnTo>
                    <a:pt x="66586" y="66586"/>
                  </a:lnTo>
                  <a:lnTo>
                    <a:pt x="77381" y="59309"/>
                  </a:lnTo>
                  <a:lnTo>
                    <a:pt x="90614" y="56642"/>
                  </a:lnTo>
                  <a:lnTo>
                    <a:pt x="1041679" y="56642"/>
                  </a:lnTo>
                  <a:lnTo>
                    <a:pt x="1054887" y="59309"/>
                  </a:lnTo>
                  <a:lnTo>
                    <a:pt x="1065682" y="66586"/>
                  </a:lnTo>
                  <a:lnTo>
                    <a:pt x="1072984" y="77368"/>
                  </a:lnTo>
                  <a:lnTo>
                    <a:pt x="1075651" y="90589"/>
                  </a:lnTo>
                  <a:lnTo>
                    <a:pt x="1075651" y="6870"/>
                  </a:lnTo>
                  <a:lnTo>
                    <a:pt x="1041679" y="0"/>
                  </a:lnTo>
                  <a:lnTo>
                    <a:pt x="90614" y="0"/>
                  </a:lnTo>
                  <a:lnTo>
                    <a:pt x="55333" y="7124"/>
                  </a:lnTo>
                  <a:lnTo>
                    <a:pt x="26543" y="26530"/>
                  </a:lnTo>
                  <a:lnTo>
                    <a:pt x="7124" y="55333"/>
                  </a:lnTo>
                  <a:lnTo>
                    <a:pt x="0" y="90589"/>
                  </a:lnTo>
                  <a:lnTo>
                    <a:pt x="0" y="1041679"/>
                  </a:lnTo>
                  <a:lnTo>
                    <a:pt x="7124" y="1076934"/>
                  </a:lnTo>
                  <a:lnTo>
                    <a:pt x="26543" y="1105725"/>
                  </a:lnTo>
                  <a:lnTo>
                    <a:pt x="55333" y="1125131"/>
                  </a:lnTo>
                  <a:lnTo>
                    <a:pt x="90614" y="1132243"/>
                  </a:lnTo>
                  <a:lnTo>
                    <a:pt x="1041679" y="1132243"/>
                  </a:lnTo>
                  <a:lnTo>
                    <a:pt x="1105700" y="1105725"/>
                  </a:lnTo>
                  <a:lnTo>
                    <a:pt x="1132205" y="1041679"/>
                  </a:lnTo>
                  <a:lnTo>
                    <a:pt x="1132205" y="90589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56982" y="4792434"/>
              <a:ext cx="1019810" cy="1019810"/>
            </a:xfrm>
            <a:custGeom>
              <a:avLst/>
              <a:gdLst/>
              <a:ahLst/>
              <a:cxnLst/>
              <a:rect l="l" t="t" r="r" b="b"/>
              <a:pathLst>
                <a:path w="1019810" h="1019810">
                  <a:moveTo>
                    <a:pt x="985460" y="0"/>
                  </a:moveTo>
                  <a:lnTo>
                    <a:pt x="33983" y="0"/>
                  </a:lnTo>
                  <a:lnTo>
                    <a:pt x="20751" y="2668"/>
                  </a:lnTo>
                  <a:lnTo>
                    <a:pt x="9950" y="9946"/>
                  </a:lnTo>
                  <a:lnTo>
                    <a:pt x="2669" y="20743"/>
                  </a:lnTo>
                  <a:lnTo>
                    <a:pt x="0" y="33966"/>
                  </a:lnTo>
                  <a:lnTo>
                    <a:pt x="0" y="985460"/>
                  </a:lnTo>
                  <a:lnTo>
                    <a:pt x="2669" y="998671"/>
                  </a:lnTo>
                  <a:lnTo>
                    <a:pt x="9950" y="1009462"/>
                  </a:lnTo>
                  <a:lnTo>
                    <a:pt x="20751" y="1016739"/>
                  </a:lnTo>
                  <a:lnTo>
                    <a:pt x="33983" y="1019408"/>
                  </a:lnTo>
                  <a:lnTo>
                    <a:pt x="985460" y="1019408"/>
                  </a:lnTo>
                  <a:lnTo>
                    <a:pt x="998669" y="1016739"/>
                  </a:lnTo>
                  <a:lnTo>
                    <a:pt x="1009473" y="1009462"/>
                  </a:lnTo>
                  <a:lnTo>
                    <a:pt x="1016767" y="998671"/>
                  </a:lnTo>
                  <a:lnTo>
                    <a:pt x="1019444" y="985460"/>
                  </a:lnTo>
                  <a:lnTo>
                    <a:pt x="1019444" y="33966"/>
                  </a:lnTo>
                  <a:lnTo>
                    <a:pt x="1016767" y="20743"/>
                  </a:lnTo>
                  <a:lnTo>
                    <a:pt x="1009473" y="9946"/>
                  </a:lnTo>
                  <a:lnTo>
                    <a:pt x="998669" y="2668"/>
                  </a:lnTo>
                  <a:lnTo>
                    <a:pt x="985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00311" y="4735775"/>
              <a:ext cx="1132840" cy="1132840"/>
            </a:xfrm>
            <a:custGeom>
              <a:avLst/>
              <a:gdLst/>
              <a:ahLst/>
              <a:cxnLst/>
              <a:rect l="l" t="t" r="r" b="b"/>
              <a:pathLst>
                <a:path w="1132839" h="1132839">
                  <a:moveTo>
                    <a:pt x="754075" y="507695"/>
                  </a:moveTo>
                  <a:lnTo>
                    <a:pt x="715098" y="480377"/>
                  </a:lnTo>
                  <a:lnTo>
                    <a:pt x="701649" y="478878"/>
                  </a:lnTo>
                  <a:lnTo>
                    <a:pt x="679221" y="478878"/>
                  </a:lnTo>
                  <a:lnTo>
                    <a:pt x="672490" y="485597"/>
                  </a:lnTo>
                  <a:lnTo>
                    <a:pt x="672490" y="502196"/>
                  </a:lnTo>
                  <a:lnTo>
                    <a:pt x="679221" y="508914"/>
                  </a:lnTo>
                  <a:lnTo>
                    <a:pt x="701649" y="508914"/>
                  </a:lnTo>
                  <a:lnTo>
                    <a:pt x="708469" y="509676"/>
                  </a:lnTo>
                  <a:lnTo>
                    <a:pt x="714857" y="511898"/>
                  </a:lnTo>
                  <a:lnTo>
                    <a:pt x="720636" y="515480"/>
                  </a:lnTo>
                  <a:lnTo>
                    <a:pt x="725576" y="520319"/>
                  </a:lnTo>
                  <a:lnTo>
                    <a:pt x="728548" y="523938"/>
                  </a:lnTo>
                  <a:lnTo>
                    <a:pt x="732853" y="525818"/>
                  </a:lnTo>
                  <a:lnTo>
                    <a:pt x="740549" y="525818"/>
                  </a:lnTo>
                  <a:lnTo>
                    <a:pt x="743927" y="524700"/>
                  </a:lnTo>
                  <a:lnTo>
                    <a:pt x="753135" y="517156"/>
                  </a:lnTo>
                  <a:lnTo>
                    <a:pt x="754075" y="507695"/>
                  </a:lnTo>
                  <a:close/>
                </a:path>
                <a:path w="1132839" h="1132839">
                  <a:moveTo>
                    <a:pt x="822731" y="388734"/>
                  </a:moveTo>
                  <a:lnTo>
                    <a:pt x="816813" y="359524"/>
                  </a:lnTo>
                  <a:lnTo>
                    <a:pt x="806107" y="343662"/>
                  </a:lnTo>
                  <a:lnTo>
                    <a:pt x="800696" y="335635"/>
                  </a:lnTo>
                  <a:lnTo>
                    <a:pt x="792683" y="330238"/>
                  </a:lnTo>
                  <a:lnTo>
                    <a:pt x="792683" y="388734"/>
                  </a:lnTo>
                  <a:lnTo>
                    <a:pt x="792683" y="869492"/>
                  </a:lnTo>
                  <a:lnTo>
                    <a:pt x="790448" y="883513"/>
                  </a:lnTo>
                  <a:lnTo>
                    <a:pt x="784212" y="895743"/>
                  </a:lnTo>
                  <a:lnTo>
                    <a:pt x="774700" y="905471"/>
                  </a:lnTo>
                  <a:lnTo>
                    <a:pt x="762635" y="911974"/>
                  </a:lnTo>
                  <a:lnTo>
                    <a:pt x="762635" y="560717"/>
                  </a:lnTo>
                  <a:lnTo>
                    <a:pt x="755904" y="553986"/>
                  </a:lnTo>
                  <a:lnTo>
                    <a:pt x="739317" y="553986"/>
                  </a:lnTo>
                  <a:lnTo>
                    <a:pt x="732586" y="560717"/>
                  </a:lnTo>
                  <a:lnTo>
                    <a:pt x="732586" y="914552"/>
                  </a:lnTo>
                  <a:lnTo>
                    <a:pt x="732586" y="944600"/>
                  </a:lnTo>
                  <a:lnTo>
                    <a:pt x="732586" y="971207"/>
                  </a:lnTo>
                  <a:lnTo>
                    <a:pt x="729145" y="974648"/>
                  </a:lnTo>
                  <a:lnTo>
                    <a:pt x="721004" y="974648"/>
                  </a:lnTo>
                  <a:lnTo>
                    <a:pt x="717562" y="971207"/>
                  </a:lnTo>
                  <a:lnTo>
                    <a:pt x="717562" y="944600"/>
                  </a:lnTo>
                  <a:lnTo>
                    <a:pt x="732586" y="944600"/>
                  </a:lnTo>
                  <a:lnTo>
                    <a:pt x="732586" y="914552"/>
                  </a:lnTo>
                  <a:lnTo>
                    <a:pt x="387045" y="914552"/>
                  </a:lnTo>
                  <a:lnTo>
                    <a:pt x="387045" y="944600"/>
                  </a:lnTo>
                  <a:lnTo>
                    <a:pt x="387045" y="971207"/>
                  </a:lnTo>
                  <a:lnTo>
                    <a:pt x="383603" y="974648"/>
                  </a:lnTo>
                  <a:lnTo>
                    <a:pt x="375462" y="974648"/>
                  </a:lnTo>
                  <a:lnTo>
                    <a:pt x="372021" y="971207"/>
                  </a:lnTo>
                  <a:lnTo>
                    <a:pt x="372021" y="944600"/>
                  </a:lnTo>
                  <a:lnTo>
                    <a:pt x="387045" y="944600"/>
                  </a:lnTo>
                  <a:lnTo>
                    <a:pt x="387045" y="914552"/>
                  </a:lnTo>
                  <a:lnTo>
                    <a:pt x="372021" y="914552"/>
                  </a:lnTo>
                  <a:lnTo>
                    <a:pt x="372021" y="911974"/>
                  </a:lnTo>
                  <a:lnTo>
                    <a:pt x="372021" y="539851"/>
                  </a:lnTo>
                  <a:lnTo>
                    <a:pt x="402958" y="508927"/>
                  </a:lnTo>
                  <a:lnTo>
                    <a:pt x="635723" y="508914"/>
                  </a:lnTo>
                  <a:lnTo>
                    <a:pt x="642442" y="502196"/>
                  </a:lnTo>
                  <a:lnTo>
                    <a:pt x="642442" y="485597"/>
                  </a:lnTo>
                  <a:lnTo>
                    <a:pt x="635723" y="478878"/>
                  </a:lnTo>
                  <a:lnTo>
                    <a:pt x="402958" y="478878"/>
                  </a:lnTo>
                  <a:lnTo>
                    <a:pt x="379234" y="483666"/>
                  </a:lnTo>
                  <a:lnTo>
                    <a:pt x="359854" y="496747"/>
                  </a:lnTo>
                  <a:lnTo>
                    <a:pt x="346773" y="516140"/>
                  </a:lnTo>
                  <a:lnTo>
                    <a:pt x="341972" y="539851"/>
                  </a:lnTo>
                  <a:lnTo>
                    <a:pt x="341972" y="911974"/>
                  </a:lnTo>
                  <a:lnTo>
                    <a:pt x="329895" y="905471"/>
                  </a:lnTo>
                  <a:lnTo>
                    <a:pt x="320395" y="895743"/>
                  </a:lnTo>
                  <a:lnTo>
                    <a:pt x="314159" y="883513"/>
                  </a:lnTo>
                  <a:lnTo>
                    <a:pt x="311924" y="869492"/>
                  </a:lnTo>
                  <a:lnTo>
                    <a:pt x="311924" y="388734"/>
                  </a:lnTo>
                  <a:lnTo>
                    <a:pt x="315468" y="371208"/>
                  </a:lnTo>
                  <a:lnTo>
                    <a:pt x="325145" y="356882"/>
                  </a:lnTo>
                  <a:lnTo>
                    <a:pt x="339471" y="347205"/>
                  </a:lnTo>
                  <a:lnTo>
                    <a:pt x="356997" y="343662"/>
                  </a:lnTo>
                  <a:lnTo>
                    <a:pt x="747610" y="343662"/>
                  </a:lnTo>
                  <a:lnTo>
                    <a:pt x="765136" y="347205"/>
                  </a:lnTo>
                  <a:lnTo>
                    <a:pt x="779462" y="356882"/>
                  </a:lnTo>
                  <a:lnTo>
                    <a:pt x="789127" y="371208"/>
                  </a:lnTo>
                  <a:lnTo>
                    <a:pt x="792683" y="388734"/>
                  </a:lnTo>
                  <a:lnTo>
                    <a:pt x="792683" y="330238"/>
                  </a:lnTo>
                  <a:lnTo>
                    <a:pt x="776820" y="319532"/>
                  </a:lnTo>
                  <a:lnTo>
                    <a:pt x="747610" y="313613"/>
                  </a:lnTo>
                  <a:lnTo>
                    <a:pt x="672490" y="313613"/>
                  </a:lnTo>
                  <a:lnTo>
                    <a:pt x="672490" y="223469"/>
                  </a:lnTo>
                  <a:lnTo>
                    <a:pt x="672490" y="193421"/>
                  </a:lnTo>
                  <a:lnTo>
                    <a:pt x="669455" y="178396"/>
                  </a:lnTo>
                  <a:lnTo>
                    <a:pt x="668947" y="175895"/>
                  </a:lnTo>
                  <a:lnTo>
                    <a:pt x="659282" y="161569"/>
                  </a:lnTo>
                  <a:lnTo>
                    <a:pt x="644944" y="151904"/>
                  </a:lnTo>
                  <a:lnTo>
                    <a:pt x="642442" y="151409"/>
                  </a:lnTo>
                  <a:lnTo>
                    <a:pt x="642442" y="185140"/>
                  </a:lnTo>
                  <a:lnTo>
                    <a:pt x="642442" y="193421"/>
                  </a:lnTo>
                  <a:lnTo>
                    <a:pt x="642442" y="223469"/>
                  </a:lnTo>
                  <a:lnTo>
                    <a:pt x="642442" y="313613"/>
                  </a:lnTo>
                  <a:lnTo>
                    <a:pt x="462165" y="313613"/>
                  </a:lnTo>
                  <a:lnTo>
                    <a:pt x="462165" y="223469"/>
                  </a:lnTo>
                  <a:lnTo>
                    <a:pt x="642442" y="223469"/>
                  </a:lnTo>
                  <a:lnTo>
                    <a:pt x="642442" y="193421"/>
                  </a:lnTo>
                  <a:lnTo>
                    <a:pt x="462165" y="193421"/>
                  </a:lnTo>
                  <a:lnTo>
                    <a:pt x="462165" y="185140"/>
                  </a:lnTo>
                  <a:lnTo>
                    <a:pt x="468896" y="178396"/>
                  </a:lnTo>
                  <a:lnTo>
                    <a:pt x="635711" y="178396"/>
                  </a:lnTo>
                  <a:lnTo>
                    <a:pt x="642442" y="185140"/>
                  </a:lnTo>
                  <a:lnTo>
                    <a:pt x="642442" y="151409"/>
                  </a:lnTo>
                  <a:lnTo>
                    <a:pt x="627418" y="148348"/>
                  </a:lnTo>
                  <a:lnTo>
                    <a:pt x="477189" y="148348"/>
                  </a:lnTo>
                  <a:lnTo>
                    <a:pt x="459663" y="151904"/>
                  </a:lnTo>
                  <a:lnTo>
                    <a:pt x="445325" y="161569"/>
                  </a:lnTo>
                  <a:lnTo>
                    <a:pt x="435660" y="175895"/>
                  </a:lnTo>
                  <a:lnTo>
                    <a:pt x="432117" y="193421"/>
                  </a:lnTo>
                  <a:lnTo>
                    <a:pt x="432117" y="313613"/>
                  </a:lnTo>
                  <a:lnTo>
                    <a:pt x="356997" y="313613"/>
                  </a:lnTo>
                  <a:lnTo>
                    <a:pt x="327787" y="319532"/>
                  </a:lnTo>
                  <a:lnTo>
                    <a:pt x="303911" y="335635"/>
                  </a:lnTo>
                  <a:lnTo>
                    <a:pt x="287794" y="359524"/>
                  </a:lnTo>
                  <a:lnTo>
                    <a:pt x="281876" y="388734"/>
                  </a:lnTo>
                  <a:lnTo>
                    <a:pt x="281876" y="869492"/>
                  </a:lnTo>
                  <a:lnTo>
                    <a:pt x="286448" y="895311"/>
                  </a:lnTo>
                  <a:lnTo>
                    <a:pt x="299085" y="917270"/>
                  </a:lnTo>
                  <a:lnTo>
                    <a:pt x="318135" y="933754"/>
                  </a:lnTo>
                  <a:lnTo>
                    <a:pt x="341972" y="943089"/>
                  </a:lnTo>
                  <a:lnTo>
                    <a:pt x="341972" y="967143"/>
                  </a:lnTo>
                  <a:lnTo>
                    <a:pt x="344932" y="981748"/>
                  </a:lnTo>
                  <a:lnTo>
                    <a:pt x="352983" y="993686"/>
                  </a:lnTo>
                  <a:lnTo>
                    <a:pt x="364921" y="1001737"/>
                  </a:lnTo>
                  <a:lnTo>
                    <a:pt x="379526" y="1004697"/>
                  </a:lnTo>
                  <a:lnTo>
                    <a:pt x="394131" y="1001737"/>
                  </a:lnTo>
                  <a:lnTo>
                    <a:pt x="406082" y="993686"/>
                  </a:lnTo>
                  <a:lnTo>
                    <a:pt x="414134" y="981748"/>
                  </a:lnTo>
                  <a:lnTo>
                    <a:pt x="415569" y="974648"/>
                  </a:lnTo>
                  <a:lnTo>
                    <a:pt x="417093" y="967143"/>
                  </a:lnTo>
                  <a:lnTo>
                    <a:pt x="417093" y="944600"/>
                  </a:lnTo>
                  <a:lnTo>
                    <a:pt x="687514" y="944600"/>
                  </a:lnTo>
                  <a:lnTo>
                    <a:pt x="687514" y="967143"/>
                  </a:lnTo>
                  <a:lnTo>
                    <a:pt x="690473" y="981748"/>
                  </a:lnTo>
                  <a:lnTo>
                    <a:pt x="698525" y="993686"/>
                  </a:lnTo>
                  <a:lnTo>
                    <a:pt x="710463" y="1001737"/>
                  </a:lnTo>
                  <a:lnTo>
                    <a:pt x="725068" y="1004697"/>
                  </a:lnTo>
                  <a:lnTo>
                    <a:pt x="739673" y="1001737"/>
                  </a:lnTo>
                  <a:lnTo>
                    <a:pt x="751624" y="993686"/>
                  </a:lnTo>
                  <a:lnTo>
                    <a:pt x="759675" y="981748"/>
                  </a:lnTo>
                  <a:lnTo>
                    <a:pt x="761111" y="974648"/>
                  </a:lnTo>
                  <a:lnTo>
                    <a:pt x="762635" y="967143"/>
                  </a:lnTo>
                  <a:lnTo>
                    <a:pt x="762635" y="944600"/>
                  </a:lnTo>
                  <a:lnTo>
                    <a:pt x="762635" y="943089"/>
                  </a:lnTo>
                  <a:lnTo>
                    <a:pt x="786472" y="933754"/>
                  </a:lnTo>
                  <a:lnTo>
                    <a:pt x="805522" y="917270"/>
                  </a:lnTo>
                  <a:lnTo>
                    <a:pt x="807085" y="914552"/>
                  </a:lnTo>
                  <a:lnTo>
                    <a:pt x="808570" y="911974"/>
                  </a:lnTo>
                  <a:lnTo>
                    <a:pt x="818146" y="895311"/>
                  </a:lnTo>
                  <a:lnTo>
                    <a:pt x="822731" y="869492"/>
                  </a:lnTo>
                  <a:lnTo>
                    <a:pt x="822731" y="388734"/>
                  </a:lnTo>
                  <a:close/>
                </a:path>
                <a:path w="1132839" h="1132839">
                  <a:moveTo>
                    <a:pt x="1132687" y="90627"/>
                  </a:moveTo>
                  <a:lnTo>
                    <a:pt x="1106170" y="26555"/>
                  </a:lnTo>
                  <a:lnTo>
                    <a:pt x="1076109" y="6870"/>
                  </a:lnTo>
                  <a:lnTo>
                    <a:pt x="1076109" y="90627"/>
                  </a:lnTo>
                  <a:lnTo>
                    <a:pt x="1076109" y="1042123"/>
                  </a:lnTo>
                  <a:lnTo>
                    <a:pt x="1073429" y="1055331"/>
                  </a:lnTo>
                  <a:lnTo>
                    <a:pt x="1066139" y="1066126"/>
                  </a:lnTo>
                  <a:lnTo>
                    <a:pt x="1055331" y="1073404"/>
                  </a:lnTo>
                  <a:lnTo>
                    <a:pt x="1042123" y="1076071"/>
                  </a:lnTo>
                  <a:lnTo>
                    <a:pt x="90652" y="1076071"/>
                  </a:lnTo>
                  <a:lnTo>
                    <a:pt x="77419" y="1073404"/>
                  </a:lnTo>
                  <a:lnTo>
                    <a:pt x="66611" y="1066126"/>
                  </a:lnTo>
                  <a:lnTo>
                    <a:pt x="59334" y="1055331"/>
                  </a:lnTo>
                  <a:lnTo>
                    <a:pt x="56667" y="1042123"/>
                  </a:lnTo>
                  <a:lnTo>
                    <a:pt x="56667" y="90627"/>
                  </a:lnTo>
                  <a:lnTo>
                    <a:pt x="59334" y="77406"/>
                  </a:lnTo>
                  <a:lnTo>
                    <a:pt x="66611" y="66611"/>
                  </a:lnTo>
                  <a:lnTo>
                    <a:pt x="77419" y="59334"/>
                  </a:lnTo>
                  <a:lnTo>
                    <a:pt x="90652" y="56667"/>
                  </a:lnTo>
                  <a:lnTo>
                    <a:pt x="1042123" y="56667"/>
                  </a:lnTo>
                  <a:lnTo>
                    <a:pt x="1055331" y="59334"/>
                  </a:lnTo>
                  <a:lnTo>
                    <a:pt x="1066139" y="66611"/>
                  </a:lnTo>
                  <a:lnTo>
                    <a:pt x="1073429" y="77406"/>
                  </a:lnTo>
                  <a:lnTo>
                    <a:pt x="1076109" y="90627"/>
                  </a:lnTo>
                  <a:lnTo>
                    <a:pt x="1076109" y="6870"/>
                  </a:lnTo>
                  <a:lnTo>
                    <a:pt x="1042123" y="0"/>
                  </a:lnTo>
                  <a:lnTo>
                    <a:pt x="90652" y="0"/>
                  </a:lnTo>
                  <a:lnTo>
                    <a:pt x="55359" y="7124"/>
                  </a:lnTo>
                  <a:lnTo>
                    <a:pt x="26543" y="26555"/>
                  </a:lnTo>
                  <a:lnTo>
                    <a:pt x="7124" y="55359"/>
                  </a:lnTo>
                  <a:lnTo>
                    <a:pt x="0" y="90627"/>
                  </a:lnTo>
                  <a:lnTo>
                    <a:pt x="0" y="1042123"/>
                  </a:lnTo>
                  <a:lnTo>
                    <a:pt x="7124" y="1077391"/>
                  </a:lnTo>
                  <a:lnTo>
                    <a:pt x="26555" y="1106195"/>
                  </a:lnTo>
                  <a:lnTo>
                    <a:pt x="55359" y="1125613"/>
                  </a:lnTo>
                  <a:lnTo>
                    <a:pt x="90652" y="1132725"/>
                  </a:lnTo>
                  <a:lnTo>
                    <a:pt x="1042123" y="1132725"/>
                  </a:lnTo>
                  <a:lnTo>
                    <a:pt x="1106170" y="1106195"/>
                  </a:lnTo>
                  <a:lnTo>
                    <a:pt x="1132687" y="1042123"/>
                  </a:lnTo>
                  <a:lnTo>
                    <a:pt x="1132687" y="9062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44202" y="4792046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6213" y="0"/>
                  </a:moveTo>
                  <a:lnTo>
                    <a:pt x="34013" y="0"/>
                  </a:lnTo>
                  <a:lnTo>
                    <a:pt x="20769" y="2670"/>
                  </a:lnTo>
                  <a:lnTo>
                    <a:pt x="9958" y="9953"/>
                  </a:lnTo>
                  <a:lnTo>
                    <a:pt x="2671" y="20758"/>
                  </a:lnTo>
                  <a:lnTo>
                    <a:pt x="0" y="33991"/>
                  </a:lnTo>
                  <a:lnTo>
                    <a:pt x="0" y="986213"/>
                  </a:lnTo>
                  <a:lnTo>
                    <a:pt x="2671" y="999434"/>
                  </a:lnTo>
                  <a:lnTo>
                    <a:pt x="9958" y="1010232"/>
                  </a:lnTo>
                  <a:lnTo>
                    <a:pt x="20769" y="1017515"/>
                  </a:lnTo>
                  <a:lnTo>
                    <a:pt x="34013" y="1020185"/>
                  </a:lnTo>
                  <a:lnTo>
                    <a:pt x="986213" y="1020185"/>
                  </a:lnTo>
                  <a:lnTo>
                    <a:pt x="999432" y="1017515"/>
                  </a:lnTo>
                  <a:lnTo>
                    <a:pt x="1010246" y="1010232"/>
                  </a:lnTo>
                  <a:lnTo>
                    <a:pt x="1017546" y="999434"/>
                  </a:lnTo>
                  <a:lnTo>
                    <a:pt x="1020226" y="986213"/>
                  </a:lnTo>
                  <a:lnTo>
                    <a:pt x="1020226" y="33991"/>
                  </a:lnTo>
                  <a:lnTo>
                    <a:pt x="1017546" y="20758"/>
                  </a:lnTo>
                  <a:lnTo>
                    <a:pt x="1010246" y="9953"/>
                  </a:lnTo>
                  <a:lnTo>
                    <a:pt x="999432" y="2670"/>
                  </a:lnTo>
                  <a:lnTo>
                    <a:pt x="986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87496" y="4735343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1042920" y="0"/>
                  </a:moveTo>
                  <a:lnTo>
                    <a:pt x="90719" y="0"/>
                  </a:lnTo>
                  <a:lnTo>
                    <a:pt x="55405" y="7127"/>
                  </a:lnTo>
                  <a:lnTo>
                    <a:pt x="26569" y="26564"/>
                  </a:lnTo>
                  <a:lnTo>
                    <a:pt x="7128" y="55393"/>
                  </a:lnTo>
                  <a:lnTo>
                    <a:pt x="0" y="90694"/>
                  </a:lnTo>
                  <a:lnTo>
                    <a:pt x="0" y="1042916"/>
                  </a:lnTo>
                  <a:lnTo>
                    <a:pt x="7128" y="1078206"/>
                  </a:lnTo>
                  <a:lnTo>
                    <a:pt x="26569" y="1107028"/>
                  </a:lnTo>
                  <a:lnTo>
                    <a:pt x="55405" y="1126462"/>
                  </a:lnTo>
                  <a:lnTo>
                    <a:pt x="90719" y="1133589"/>
                  </a:lnTo>
                  <a:lnTo>
                    <a:pt x="1042920" y="1133589"/>
                  </a:lnTo>
                  <a:lnTo>
                    <a:pt x="1078204" y="1126462"/>
                  </a:lnTo>
                  <a:lnTo>
                    <a:pt x="1107012" y="1107028"/>
                  </a:lnTo>
                  <a:lnTo>
                    <a:pt x="1126433" y="1078206"/>
                  </a:lnTo>
                  <a:lnTo>
                    <a:pt x="1126699" y="1076888"/>
                  </a:lnTo>
                  <a:lnTo>
                    <a:pt x="90719" y="1076888"/>
                  </a:lnTo>
                  <a:lnTo>
                    <a:pt x="77475" y="1074218"/>
                  </a:lnTo>
                  <a:lnTo>
                    <a:pt x="66664" y="1066935"/>
                  </a:lnTo>
                  <a:lnTo>
                    <a:pt x="59378" y="1056137"/>
                  </a:lnTo>
                  <a:lnTo>
                    <a:pt x="56706" y="1042916"/>
                  </a:lnTo>
                  <a:lnTo>
                    <a:pt x="56706" y="90694"/>
                  </a:lnTo>
                  <a:lnTo>
                    <a:pt x="59378" y="77461"/>
                  </a:lnTo>
                  <a:lnTo>
                    <a:pt x="66664" y="66656"/>
                  </a:lnTo>
                  <a:lnTo>
                    <a:pt x="77475" y="59373"/>
                  </a:lnTo>
                  <a:lnTo>
                    <a:pt x="90719" y="56702"/>
                  </a:lnTo>
                  <a:lnTo>
                    <a:pt x="1126697" y="56702"/>
                  </a:lnTo>
                  <a:lnTo>
                    <a:pt x="1126433" y="55393"/>
                  </a:lnTo>
                  <a:lnTo>
                    <a:pt x="1107012" y="26564"/>
                  </a:lnTo>
                  <a:lnTo>
                    <a:pt x="1078204" y="7127"/>
                  </a:lnTo>
                  <a:lnTo>
                    <a:pt x="1042920" y="0"/>
                  </a:lnTo>
                  <a:close/>
                </a:path>
                <a:path w="1134110" h="1134110">
                  <a:moveTo>
                    <a:pt x="1126697" y="56702"/>
                  </a:moveTo>
                  <a:lnTo>
                    <a:pt x="1042920" y="56702"/>
                  </a:lnTo>
                  <a:lnTo>
                    <a:pt x="1056139" y="59373"/>
                  </a:lnTo>
                  <a:lnTo>
                    <a:pt x="1066953" y="66656"/>
                  </a:lnTo>
                  <a:lnTo>
                    <a:pt x="1074253" y="77461"/>
                  </a:lnTo>
                  <a:lnTo>
                    <a:pt x="1076933" y="90694"/>
                  </a:lnTo>
                  <a:lnTo>
                    <a:pt x="1076933" y="1042916"/>
                  </a:lnTo>
                  <a:lnTo>
                    <a:pt x="1074253" y="1056137"/>
                  </a:lnTo>
                  <a:lnTo>
                    <a:pt x="1066953" y="1066935"/>
                  </a:lnTo>
                  <a:lnTo>
                    <a:pt x="1056139" y="1074218"/>
                  </a:lnTo>
                  <a:lnTo>
                    <a:pt x="1042920" y="1076888"/>
                  </a:lnTo>
                  <a:lnTo>
                    <a:pt x="1126699" y="1076888"/>
                  </a:lnTo>
                  <a:lnTo>
                    <a:pt x="1133553" y="1042916"/>
                  </a:lnTo>
                  <a:lnTo>
                    <a:pt x="1133553" y="90694"/>
                  </a:lnTo>
                  <a:lnTo>
                    <a:pt x="1126697" y="56702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2521" y="5038657"/>
              <a:ext cx="558229" cy="5582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81974" y="5221904"/>
              <a:ext cx="634273" cy="62780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07166" y="4744399"/>
              <a:ext cx="627278" cy="63312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32426" y="6084465"/>
              <a:ext cx="4867520" cy="460753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16629" y="6999383"/>
              <a:ext cx="2125317" cy="23005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69411" y="2396498"/>
              <a:ext cx="3240780" cy="344730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10092" y="4178253"/>
              <a:ext cx="2099095" cy="1211948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8716884" y="4735763"/>
              <a:ext cx="1132840" cy="1132840"/>
            </a:xfrm>
            <a:custGeom>
              <a:avLst/>
              <a:gdLst/>
              <a:ahLst/>
              <a:cxnLst/>
              <a:rect l="l" t="t" r="r" b="b"/>
              <a:pathLst>
                <a:path w="1132840" h="1132839">
                  <a:moveTo>
                    <a:pt x="1042139" y="0"/>
                  </a:moveTo>
                  <a:lnTo>
                    <a:pt x="90648" y="0"/>
                  </a:lnTo>
                  <a:lnTo>
                    <a:pt x="55361" y="7122"/>
                  </a:lnTo>
                  <a:lnTo>
                    <a:pt x="26548" y="26546"/>
                  </a:lnTo>
                  <a:lnTo>
                    <a:pt x="7122" y="55353"/>
                  </a:lnTo>
                  <a:lnTo>
                    <a:pt x="0" y="90627"/>
                  </a:lnTo>
                  <a:lnTo>
                    <a:pt x="0" y="1042139"/>
                  </a:lnTo>
                  <a:lnTo>
                    <a:pt x="7122" y="1077403"/>
                  </a:lnTo>
                  <a:lnTo>
                    <a:pt x="26548" y="1106203"/>
                  </a:lnTo>
                  <a:lnTo>
                    <a:pt x="55361" y="1125622"/>
                  </a:lnTo>
                  <a:lnTo>
                    <a:pt x="90648" y="1132743"/>
                  </a:lnTo>
                  <a:lnTo>
                    <a:pt x="1042139" y="1132743"/>
                  </a:lnTo>
                  <a:lnTo>
                    <a:pt x="1077397" y="1125622"/>
                  </a:lnTo>
                  <a:lnTo>
                    <a:pt x="1106183" y="1106203"/>
                  </a:lnTo>
                  <a:lnTo>
                    <a:pt x="1125589" y="1077403"/>
                  </a:lnTo>
                  <a:lnTo>
                    <a:pt x="1125854" y="1076087"/>
                  </a:lnTo>
                  <a:lnTo>
                    <a:pt x="90648" y="1076087"/>
                  </a:lnTo>
                  <a:lnTo>
                    <a:pt x="77416" y="1073418"/>
                  </a:lnTo>
                  <a:lnTo>
                    <a:pt x="66614" y="1066141"/>
                  </a:lnTo>
                  <a:lnTo>
                    <a:pt x="59333" y="1055350"/>
                  </a:lnTo>
                  <a:lnTo>
                    <a:pt x="56663" y="1042139"/>
                  </a:lnTo>
                  <a:lnTo>
                    <a:pt x="56663" y="90627"/>
                  </a:lnTo>
                  <a:lnTo>
                    <a:pt x="59333" y="77404"/>
                  </a:lnTo>
                  <a:lnTo>
                    <a:pt x="66614" y="66609"/>
                  </a:lnTo>
                  <a:lnTo>
                    <a:pt x="77416" y="59332"/>
                  </a:lnTo>
                  <a:lnTo>
                    <a:pt x="90648" y="56664"/>
                  </a:lnTo>
                  <a:lnTo>
                    <a:pt x="1125853" y="56664"/>
                  </a:lnTo>
                  <a:lnTo>
                    <a:pt x="1125589" y="55353"/>
                  </a:lnTo>
                  <a:lnTo>
                    <a:pt x="1106183" y="26546"/>
                  </a:lnTo>
                  <a:lnTo>
                    <a:pt x="1077397" y="7122"/>
                  </a:lnTo>
                  <a:lnTo>
                    <a:pt x="1042139" y="0"/>
                  </a:lnTo>
                  <a:close/>
                </a:path>
                <a:path w="1132840" h="1132839">
                  <a:moveTo>
                    <a:pt x="1125853" y="56664"/>
                  </a:moveTo>
                  <a:lnTo>
                    <a:pt x="1042139" y="56664"/>
                  </a:lnTo>
                  <a:lnTo>
                    <a:pt x="1055348" y="59332"/>
                  </a:lnTo>
                  <a:lnTo>
                    <a:pt x="1066154" y="66609"/>
                  </a:lnTo>
                  <a:lnTo>
                    <a:pt x="1073449" y="77404"/>
                  </a:lnTo>
                  <a:lnTo>
                    <a:pt x="1076126" y="90627"/>
                  </a:lnTo>
                  <a:lnTo>
                    <a:pt x="1076126" y="1042139"/>
                  </a:lnTo>
                  <a:lnTo>
                    <a:pt x="1073449" y="1055350"/>
                  </a:lnTo>
                  <a:lnTo>
                    <a:pt x="1066154" y="1066141"/>
                  </a:lnTo>
                  <a:lnTo>
                    <a:pt x="1055348" y="1073418"/>
                  </a:lnTo>
                  <a:lnTo>
                    <a:pt x="1042139" y="1076087"/>
                  </a:lnTo>
                  <a:lnTo>
                    <a:pt x="1125854" y="1076087"/>
                  </a:lnTo>
                  <a:lnTo>
                    <a:pt x="1132704" y="1042139"/>
                  </a:lnTo>
                  <a:lnTo>
                    <a:pt x="1132704" y="90627"/>
                  </a:lnTo>
                  <a:lnTo>
                    <a:pt x="1125853" y="5666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819049" y="4993139"/>
              <a:ext cx="907415" cy="621030"/>
            </a:xfrm>
            <a:custGeom>
              <a:avLst/>
              <a:gdLst/>
              <a:ahLst/>
              <a:cxnLst/>
              <a:rect l="l" t="t" r="r" b="b"/>
              <a:pathLst>
                <a:path w="907415" h="621029">
                  <a:moveTo>
                    <a:pt x="907220" y="554479"/>
                  </a:moveTo>
                  <a:lnTo>
                    <a:pt x="0" y="554479"/>
                  </a:lnTo>
                  <a:lnTo>
                    <a:pt x="0" y="620661"/>
                  </a:lnTo>
                  <a:lnTo>
                    <a:pt x="907220" y="620661"/>
                  </a:lnTo>
                  <a:lnTo>
                    <a:pt x="907220" y="554479"/>
                  </a:lnTo>
                  <a:close/>
                </a:path>
                <a:path w="907415" h="621029">
                  <a:moveTo>
                    <a:pt x="259354" y="139291"/>
                  </a:moveTo>
                  <a:lnTo>
                    <a:pt x="85388" y="139291"/>
                  </a:lnTo>
                  <a:lnTo>
                    <a:pt x="72925" y="141806"/>
                  </a:lnTo>
                  <a:lnTo>
                    <a:pt x="62749" y="148667"/>
                  </a:lnTo>
                  <a:lnTo>
                    <a:pt x="55888" y="158843"/>
                  </a:lnTo>
                  <a:lnTo>
                    <a:pt x="53394" y="171201"/>
                  </a:lnTo>
                  <a:lnTo>
                    <a:pt x="53373" y="547876"/>
                  </a:lnTo>
                  <a:lnTo>
                    <a:pt x="53977" y="551293"/>
                  </a:lnTo>
                  <a:lnTo>
                    <a:pt x="55032" y="554479"/>
                  </a:lnTo>
                  <a:lnTo>
                    <a:pt x="262540" y="554479"/>
                  </a:lnTo>
                  <a:lnTo>
                    <a:pt x="260506" y="548797"/>
                  </a:lnTo>
                  <a:lnTo>
                    <a:pt x="259354" y="542700"/>
                  </a:lnTo>
                  <a:lnTo>
                    <a:pt x="259354" y="423712"/>
                  </a:lnTo>
                  <a:lnTo>
                    <a:pt x="103521" y="423712"/>
                  </a:lnTo>
                  <a:lnTo>
                    <a:pt x="103521" y="377823"/>
                  </a:lnTo>
                  <a:lnTo>
                    <a:pt x="259354" y="377823"/>
                  </a:lnTo>
                  <a:lnTo>
                    <a:pt x="259354" y="343141"/>
                  </a:lnTo>
                  <a:lnTo>
                    <a:pt x="103521" y="343141"/>
                  </a:lnTo>
                  <a:lnTo>
                    <a:pt x="103521" y="297244"/>
                  </a:lnTo>
                  <a:lnTo>
                    <a:pt x="259354" y="297244"/>
                  </a:lnTo>
                  <a:lnTo>
                    <a:pt x="259354" y="265229"/>
                  </a:lnTo>
                  <a:lnTo>
                    <a:pt x="103521" y="265229"/>
                  </a:lnTo>
                  <a:lnTo>
                    <a:pt x="103521" y="219332"/>
                  </a:lnTo>
                  <a:lnTo>
                    <a:pt x="259354" y="219332"/>
                  </a:lnTo>
                  <a:lnTo>
                    <a:pt x="259354" y="139291"/>
                  </a:lnTo>
                  <a:close/>
                </a:path>
                <a:path w="907415" h="621029">
                  <a:moveTo>
                    <a:pt x="593416" y="0"/>
                  </a:moveTo>
                  <a:lnTo>
                    <a:pt x="313786" y="0"/>
                  </a:lnTo>
                  <a:lnTo>
                    <a:pt x="301323" y="2515"/>
                  </a:lnTo>
                  <a:lnTo>
                    <a:pt x="291147" y="9375"/>
                  </a:lnTo>
                  <a:lnTo>
                    <a:pt x="284286" y="19551"/>
                  </a:lnTo>
                  <a:lnTo>
                    <a:pt x="281771" y="32014"/>
                  </a:lnTo>
                  <a:lnTo>
                    <a:pt x="281771" y="547876"/>
                  </a:lnTo>
                  <a:lnTo>
                    <a:pt x="282375" y="551293"/>
                  </a:lnTo>
                  <a:lnTo>
                    <a:pt x="283442" y="554479"/>
                  </a:lnTo>
                  <a:lnTo>
                    <a:pt x="623771" y="554479"/>
                  </a:lnTo>
                  <a:lnTo>
                    <a:pt x="624487" y="552340"/>
                  </a:lnTo>
                  <a:lnTo>
                    <a:pt x="390102" y="552340"/>
                  </a:lnTo>
                  <a:lnTo>
                    <a:pt x="390102" y="384227"/>
                  </a:lnTo>
                  <a:lnTo>
                    <a:pt x="625441" y="384227"/>
                  </a:lnTo>
                  <a:lnTo>
                    <a:pt x="625441" y="240134"/>
                  </a:lnTo>
                  <a:lnTo>
                    <a:pt x="453607" y="240134"/>
                  </a:lnTo>
                  <a:lnTo>
                    <a:pt x="409676" y="231264"/>
                  </a:lnTo>
                  <a:lnTo>
                    <a:pt x="373801" y="207076"/>
                  </a:lnTo>
                  <a:lnTo>
                    <a:pt x="349613" y="171201"/>
                  </a:lnTo>
                  <a:lnTo>
                    <a:pt x="340743" y="127270"/>
                  </a:lnTo>
                  <a:lnTo>
                    <a:pt x="349614" y="83333"/>
                  </a:lnTo>
                  <a:lnTo>
                    <a:pt x="373803" y="47454"/>
                  </a:lnTo>
                  <a:lnTo>
                    <a:pt x="409679" y="23265"/>
                  </a:lnTo>
                  <a:lnTo>
                    <a:pt x="453607" y="14395"/>
                  </a:lnTo>
                  <a:lnTo>
                    <a:pt x="619446" y="14395"/>
                  </a:lnTo>
                  <a:lnTo>
                    <a:pt x="616060" y="9375"/>
                  </a:lnTo>
                  <a:lnTo>
                    <a:pt x="605880" y="2515"/>
                  </a:lnTo>
                  <a:lnTo>
                    <a:pt x="593416" y="0"/>
                  </a:lnTo>
                  <a:close/>
                </a:path>
                <a:path w="907415" h="621029">
                  <a:moveTo>
                    <a:pt x="826105" y="139291"/>
                  </a:moveTo>
                  <a:lnTo>
                    <a:pt x="647866" y="139291"/>
                  </a:lnTo>
                  <a:lnTo>
                    <a:pt x="647866" y="542700"/>
                  </a:lnTo>
                  <a:lnTo>
                    <a:pt x="646714" y="548797"/>
                  </a:lnTo>
                  <a:lnTo>
                    <a:pt x="644679" y="554479"/>
                  </a:lnTo>
                  <a:lnTo>
                    <a:pt x="856457" y="554479"/>
                  </a:lnTo>
                  <a:lnTo>
                    <a:pt x="857523" y="551293"/>
                  </a:lnTo>
                  <a:lnTo>
                    <a:pt x="858127" y="547876"/>
                  </a:lnTo>
                  <a:lnTo>
                    <a:pt x="858127" y="423712"/>
                  </a:lnTo>
                  <a:lnTo>
                    <a:pt x="699101" y="423712"/>
                  </a:lnTo>
                  <a:lnTo>
                    <a:pt x="699101" y="377823"/>
                  </a:lnTo>
                  <a:lnTo>
                    <a:pt x="858127" y="377823"/>
                  </a:lnTo>
                  <a:lnTo>
                    <a:pt x="858127" y="343141"/>
                  </a:lnTo>
                  <a:lnTo>
                    <a:pt x="699101" y="343141"/>
                  </a:lnTo>
                  <a:lnTo>
                    <a:pt x="699101" y="297244"/>
                  </a:lnTo>
                  <a:lnTo>
                    <a:pt x="858127" y="297244"/>
                  </a:lnTo>
                  <a:lnTo>
                    <a:pt x="858127" y="265229"/>
                  </a:lnTo>
                  <a:lnTo>
                    <a:pt x="699101" y="265229"/>
                  </a:lnTo>
                  <a:lnTo>
                    <a:pt x="699101" y="219332"/>
                  </a:lnTo>
                  <a:lnTo>
                    <a:pt x="858127" y="219332"/>
                  </a:lnTo>
                  <a:lnTo>
                    <a:pt x="858106" y="171201"/>
                  </a:lnTo>
                  <a:lnTo>
                    <a:pt x="855610" y="158843"/>
                  </a:lnTo>
                  <a:lnTo>
                    <a:pt x="848746" y="148667"/>
                  </a:lnTo>
                  <a:lnTo>
                    <a:pt x="838567" y="141806"/>
                  </a:lnTo>
                  <a:lnTo>
                    <a:pt x="826105" y="139291"/>
                  </a:lnTo>
                  <a:close/>
                </a:path>
                <a:path w="907415" h="621029">
                  <a:moveTo>
                    <a:pt x="625441" y="384227"/>
                  </a:moveTo>
                  <a:lnTo>
                    <a:pt x="524854" y="384227"/>
                  </a:lnTo>
                  <a:lnTo>
                    <a:pt x="524854" y="552340"/>
                  </a:lnTo>
                  <a:lnTo>
                    <a:pt x="624487" y="552340"/>
                  </a:lnTo>
                  <a:lnTo>
                    <a:pt x="624837" y="551293"/>
                  </a:lnTo>
                  <a:lnTo>
                    <a:pt x="625441" y="547876"/>
                  </a:lnTo>
                  <a:lnTo>
                    <a:pt x="625441" y="384227"/>
                  </a:lnTo>
                  <a:close/>
                </a:path>
                <a:path w="907415" h="621029">
                  <a:moveTo>
                    <a:pt x="175039" y="377823"/>
                  </a:moveTo>
                  <a:lnTo>
                    <a:pt x="149418" y="377823"/>
                  </a:lnTo>
                  <a:lnTo>
                    <a:pt x="149418" y="423712"/>
                  </a:lnTo>
                  <a:lnTo>
                    <a:pt x="175039" y="423712"/>
                  </a:lnTo>
                  <a:lnTo>
                    <a:pt x="175039" y="377823"/>
                  </a:lnTo>
                  <a:close/>
                </a:path>
                <a:path w="907415" h="621029">
                  <a:moveTo>
                    <a:pt x="259354" y="377823"/>
                  </a:moveTo>
                  <a:lnTo>
                    <a:pt x="220935" y="377823"/>
                  </a:lnTo>
                  <a:lnTo>
                    <a:pt x="220935" y="423712"/>
                  </a:lnTo>
                  <a:lnTo>
                    <a:pt x="259354" y="423712"/>
                  </a:lnTo>
                  <a:lnTo>
                    <a:pt x="259354" y="377823"/>
                  </a:lnTo>
                  <a:close/>
                </a:path>
                <a:path w="907415" h="621029">
                  <a:moveTo>
                    <a:pt x="770608" y="377823"/>
                  </a:moveTo>
                  <a:lnTo>
                    <a:pt x="744987" y="377823"/>
                  </a:lnTo>
                  <a:lnTo>
                    <a:pt x="744987" y="423712"/>
                  </a:lnTo>
                  <a:lnTo>
                    <a:pt x="770608" y="423712"/>
                  </a:lnTo>
                  <a:lnTo>
                    <a:pt x="770608" y="377823"/>
                  </a:lnTo>
                  <a:close/>
                </a:path>
                <a:path w="907415" h="621029">
                  <a:moveTo>
                    <a:pt x="858127" y="377823"/>
                  </a:moveTo>
                  <a:lnTo>
                    <a:pt x="816494" y="377823"/>
                  </a:lnTo>
                  <a:lnTo>
                    <a:pt x="816494" y="423712"/>
                  </a:lnTo>
                  <a:lnTo>
                    <a:pt x="858127" y="423712"/>
                  </a:lnTo>
                  <a:lnTo>
                    <a:pt x="858127" y="377823"/>
                  </a:lnTo>
                  <a:close/>
                </a:path>
                <a:path w="907415" h="621029">
                  <a:moveTo>
                    <a:pt x="175039" y="297244"/>
                  </a:moveTo>
                  <a:lnTo>
                    <a:pt x="149418" y="297244"/>
                  </a:lnTo>
                  <a:lnTo>
                    <a:pt x="149418" y="343141"/>
                  </a:lnTo>
                  <a:lnTo>
                    <a:pt x="175039" y="343141"/>
                  </a:lnTo>
                  <a:lnTo>
                    <a:pt x="175039" y="297244"/>
                  </a:lnTo>
                  <a:close/>
                </a:path>
                <a:path w="907415" h="621029">
                  <a:moveTo>
                    <a:pt x="259354" y="297244"/>
                  </a:moveTo>
                  <a:lnTo>
                    <a:pt x="220935" y="297244"/>
                  </a:lnTo>
                  <a:lnTo>
                    <a:pt x="220935" y="343141"/>
                  </a:lnTo>
                  <a:lnTo>
                    <a:pt x="259354" y="343141"/>
                  </a:lnTo>
                  <a:lnTo>
                    <a:pt x="259354" y="297244"/>
                  </a:lnTo>
                  <a:close/>
                </a:path>
                <a:path w="907415" h="621029">
                  <a:moveTo>
                    <a:pt x="770608" y="297244"/>
                  </a:moveTo>
                  <a:lnTo>
                    <a:pt x="744987" y="297244"/>
                  </a:lnTo>
                  <a:lnTo>
                    <a:pt x="744987" y="343141"/>
                  </a:lnTo>
                  <a:lnTo>
                    <a:pt x="770608" y="343141"/>
                  </a:lnTo>
                  <a:lnTo>
                    <a:pt x="770608" y="297244"/>
                  </a:lnTo>
                  <a:close/>
                </a:path>
                <a:path w="907415" h="621029">
                  <a:moveTo>
                    <a:pt x="858127" y="297244"/>
                  </a:moveTo>
                  <a:lnTo>
                    <a:pt x="816494" y="297244"/>
                  </a:lnTo>
                  <a:lnTo>
                    <a:pt x="816494" y="343141"/>
                  </a:lnTo>
                  <a:lnTo>
                    <a:pt x="858127" y="343141"/>
                  </a:lnTo>
                  <a:lnTo>
                    <a:pt x="858127" y="297244"/>
                  </a:lnTo>
                  <a:close/>
                </a:path>
                <a:path w="907415" h="621029">
                  <a:moveTo>
                    <a:pt x="175039" y="219332"/>
                  </a:moveTo>
                  <a:lnTo>
                    <a:pt x="149418" y="219332"/>
                  </a:lnTo>
                  <a:lnTo>
                    <a:pt x="149418" y="265229"/>
                  </a:lnTo>
                  <a:lnTo>
                    <a:pt x="175039" y="265229"/>
                  </a:lnTo>
                  <a:lnTo>
                    <a:pt x="175039" y="219332"/>
                  </a:lnTo>
                  <a:close/>
                </a:path>
                <a:path w="907415" h="621029">
                  <a:moveTo>
                    <a:pt x="259354" y="219332"/>
                  </a:moveTo>
                  <a:lnTo>
                    <a:pt x="220935" y="219332"/>
                  </a:lnTo>
                  <a:lnTo>
                    <a:pt x="220935" y="265229"/>
                  </a:lnTo>
                  <a:lnTo>
                    <a:pt x="259354" y="265229"/>
                  </a:lnTo>
                  <a:lnTo>
                    <a:pt x="259354" y="219332"/>
                  </a:lnTo>
                  <a:close/>
                </a:path>
                <a:path w="907415" h="621029">
                  <a:moveTo>
                    <a:pt x="770608" y="219332"/>
                  </a:moveTo>
                  <a:lnTo>
                    <a:pt x="744987" y="219332"/>
                  </a:lnTo>
                  <a:lnTo>
                    <a:pt x="744987" y="265229"/>
                  </a:lnTo>
                  <a:lnTo>
                    <a:pt x="770608" y="265229"/>
                  </a:lnTo>
                  <a:lnTo>
                    <a:pt x="770608" y="219332"/>
                  </a:lnTo>
                  <a:close/>
                </a:path>
                <a:path w="907415" h="621029">
                  <a:moveTo>
                    <a:pt x="858127" y="219332"/>
                  </a:moveTo>
                  <a:lnTo>
                    <a:pt x="816494" y="219332"/>
                  </a:lnTo>
                  <a:lnTo>
                    <a:pt x="816494" y="265229"/>
                  </a:lnTo>
                  <a:lnTo>
                    <a:pt x="858127" y="265229"/>
                  </a:lnTo>
                  <a:lnTo>
                    <a:pt x="858127" y="219332"/>
                  </a:lnTo>
                  <a:close/>
                </a:path>
                <a:path w="907415" h="621029">
                  <a:moveTo>
                    <a:pt x="619446" y="14395"/>
                  </a:moveTo>
                  <a:lnTo>
                    <a:pt x="453607" y="14395"/>
                  </a:lnTo>
                  <a:lnTo>
                    <a:pt x="497543" y="23265"/>
                  </a:lnTo>
                  <a:lnTo>
                    <a:pt x="533421" y="47454"/>
                  </a:lnTo>
                  <a:lnTo>
                    <a:pt x="557611" y="83333"/>
                  </a:lnTo>
                  <a:lnTo>
                    <a:pt x="566480" y="127270"/>
                  </a:lnTo>
                  <a:lnTo>
                    <a:pt x="557612" y="171201"/>
                  </a:lnTo>
                  <a:lnTo>
                    <a:pt x="533421" y="207080"/>
                  </a:lnTo>
                  <a:lnTo>
                    <a:pt x="497543" y="231266"/>
                  </a:lnTo>
                  <a:lnTo>
                    <a:pt x="453607" y="240134"/>
                  </a:lnTo>
                  <a:lnTo>
                    <a:pt x="625441" y="240134"/>
                  </a:lnTo>
                  <a:lnTo>
                    <a:pt x="625441" y="32014"/>
                  </a:lnTo>
                  <a:lnTo>
                    <a:pt x="622924" y="19551"/>
                  </a:lnTo>
                  <a:lnTo>
                    <a:pt x="619446" y="14395"/>
                  </a:lnTo>
                  <a:close/>
                </a:path>
                <a:path w="907415" h="621029">
                  <a:moveTo>
                    <a:pt x="481618" y="155281"/>
                  </a:moveTo>
                  <a:lnTo>
                    <a:pt x="425594" y="155281"/>
                  </a:lnTo>
                  <a:lnTo>
                    <a:pt x="425594" y="198528"/>
                  </a:lnTo>
                  <a:lnTo>
                    <a:pt x="481618" y="198528"/>
                  </a:lnTo>
                  <a:lnTo>
                    <a:pt x="481618" y="155281"/>
                  </a:lnTo>
                  <a:close/>
                </a:path>
                <a:path w="907415" h="621029">
                  <a:moveTo>
                    <a:pt x="524844" y="99259"/>
                  </a:moveTo>
                  <a:lnTo>
                    <a:pt x="382366" y="99259"/>
                  </a:lnTo>
                  <a:lnTo>
                    <a:pt x="382366" y="155281"/>
                  </a:lnTo>
                  <a:lnTo>
                    <a:pt x="524844" y="155281"/>
                  </a:lnTo>
                  <a:lnTo>
                    <a:pt x="524844" y="99259"/>
                  </a:lnTo>
                  <a:close/>
                </a:path>
                <a:path w="907415" h="621029">
                  <a:moveTo>
                    <a:pt x="425594" y="56029"/>
                  </a:moveTo>
                  <a:lnTo>
                    <a:pt x="425594" y="99259"/>
                  </a:lnTo>
                  <a:lnTo>
                    <a:pt x="481618" y="99259"/>
                  </a:lnTo>
                  <a:lnTo>
                    <a:pt x="481618" y="56033"/>
                  </a:lnTo>
                  <a:lnTo>
                    <a:pt x="425594" y="56029"/>
                  </a:lnTo>
                  <a:close/>
                </a:path>
              </a:pathLst>
            </a:custGeom>
            <a:solidFill>
              <a:srgbClr val="8A8A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705032" y="4735763"/>
              <a:ext cx="1132840" cy="1132840"/>
            </a:xfrm>
            <a:custGeom>
              <a:avLst/>
              <a:gdLst/>
              <a:ahLst/>
              <a:cxnLst/>
              <a:rect l="l" t="t" r="r" b="b"/>
              <a:pathLst>
                <a:path w="1132840" h="1132839">
                  <a:moveTo>
                    <a:pt x="1042142" y="0"/>
                  </a:moveTo>
                  <a:lnTo>
                    <a:pt x="90652" y="0"/>
                  </a:lnTo>
                  <a:lnTo>
                    <a:pt x="55363" y="7122"/>
                  </a:lnTo>
                  <a:lnTo>
                    <a:pt x="26549" y="26546"/>
                  </a:lnTo>
                  <a:lnTo>
                    <a:pt x="7123" y="55353"/>
                  </a:lnTo>
                  <a:lnTo>
                    <a:pt x="0" y="90627"/>
                  </a:lnTo>
                  <a:lnTo>
                    <a:pt x="0" y="1042139"/>
                  </a:lnTo>
                  <a:lnTo>
                    <a:pt x="7123" y="1077403"/>
                  </a:lnTo>
                  <a:lnTo>
                    <a:pt x="26549" y="1106203"/>
                  </a:lnTo>
                  <a:lnTo>
                    <a:pt x="55363" y="1125622"/>
                  </a:lnTo>
                  <a:lnTo>
                    <a:pt x="90652" y="1132743"/>
                  </a:lnTo>
                  <a:lnTo>
                    <a:pt x="1042142" y="1132743"/>
                  </a:lnTo>
                  <a:lnTo>
                    <a:pt x="1077399" y="1125622"/>
                  </a:lnTo>
                  <a:lnTo>
                    <a:pt x="1106186" y="1106203"/>
                  </a:lnTo>
                  <a:lnTo>
                    <a:pt x="1125592" y="1077403"/>
                  </a:lnTo>
                  <a:lnTo>
                    <a:pt x="1125858" y="1076087"/>
                  </a:lnTo>
                  <a:lnTo>
                    <a:pt x="90652" y="1076087"/>
                  </a:lnTo>
                  <a:lnTo>
                    <a:pt x="77418" y="1073418"/>
                  </a:lnTo>
                  <a:lnTo>
                    <a:pt x="66615" y="1066141"/>
                  </a:lnTo>
                  <a:lnTo>
                    <a:pt x="59334" y="1055350"/>
                  </a:lnTo>
                  <a:lnTo>
                    <a:pt x="56664" y="1042139"/>
                  </a:lnTo>
                  <a:lnTo>
                    <a:pt x="56664" y="90627"/>
                  </a:lnTo>
                  <a:lnTo>
                    <a:pt x="59334" y="77404"/>
                  </a:lnTo>
                  <a:lnTo>
                    <a:pt x="66615" y="66609"/>
                  </a:lnTo>
                  <a:lnTo>
                    <a:pt x="77418" y="59332"/>
                  </a:lnTo>
                  <a:lnTo>
                    <a:pt x="90652" y="56664"/>
                  </a:lnTo>
                  <a:lnTo>
                    <a:pt x="1125857" y="56664"/>
                  </a:lnTo>
                  <a:lnTo>
                    <a:pt x="1125592" y="55353"/>
                  </a:lnTo>
                  <a:lnTo>
                    <a:pt x="1106186" y="26546"/>
                  </a:lnTo>
                  <a:lnTo>
                    <a:pt x="1077399" y="7122"/>
                  </a:lnTo>
                  <a:lnTo>
                    <a:pt x="1042142" y="0"/>
                  </a:lnTo>
                  <a:close/>
                </a:path>
                <a:path w="1132840" h="1132839">
                  <a:moveTo>
                    <a:pt x="1125857" y="56664"/>
                  </a:moveTo>
                  <a:lnTo>
                    <a:pt x="1042142" y="56664"/>
                  </a:lnTo>
                  <a:lnTo>
                    <a:pt x="1055351" y="59332"/>
                  </a:lnTo>
                  <a:lnTo>
                    <a:pt x="1066156" y="66609"/>
                  </a:lnTo>
                  <a:lnTo>
                    <a:pt x="1073449" y="77404"/>
                  </a:lnTo>
                  <a:lnTo>
                    <a:pt x="1076126" y="90627"/>
                  </a:lnTo>
                  <a:lnTo>
                    <a:pt x="1076126" y="1042139"/>
                  </a:lnTo>
                  <a:lnTo>
                    <a:pt x="1073449" y="1055350"/>
                  </a:lnTo>
                  <a:lnTo>
                    <a:pt x="1066156" y="1066141"/>
                  </a:lnTo>
                  <a:lnTo>
                    <a:pt x="1055351" y="1073418"/>
                  </a:lnTo>
                  <a:lnTo>
                    <a:pt x="1042142" y="1076087"/>
                  </a:lnTo>
                  <a:lnTo>
                    <a:pt x="1125858" y="1076087"/>
                  </a:lnTo>
                  <a:lnTo>
                    <a:pt x="1132707" y="1042139"/>
                  </a:lnTo>
                  <a:lnTo>
                    <a:pt x="1132707" y="90627"/>
                  </a:lnTo>
                  <a:lnTo>
                    <a:pt x="1125857" y="5666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829108" y="4907124"/>
              <a:ext cx="889436" cy="81373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0774090" y="4792428"/>
              <a:ext cx="1019810" cy="1019810"/>
            </a:xfrm>
            <a:custGeom>
              <a:avLst/>
              <a:gdLst/>
              <a:ahLst/>
              <a:cxnLst/>
              <a:rect l="l" t="t" r="r" b="b"/>
              <a:pathLst>
                <a:path w="1019809" h="1019810">
                  <a:moveTo>
                    <a:pt x="985474" y="0"/>
                  </a:moveTo>
                  <a:lnTo>
                    <a:pt x="33987" y="0"/>
                  </a:lnTo>
                  <a:lnTo>
                    <a:pt x="20754" y="2668"/>
                  </a:lnTo>
                  <a:lnTo>
                    <a:pt x="9951" y="9946"/>
                  </a:lnTo>
                  <a:lnTo>
                    <a:pt x="2669" y="20742"/>
                  </a:lnTo>
                  <a:lnTo>
                    <a:pt x="0" y="33966"/>
                  </a:lnTo>
                  <a:lnTo>
                    <a:pt x="0" y="985474"/>
                  </a:lnTo>
                  <a:lnTo>
                    <a:pt x="2669" y="998685"/>
                  </a:lnTo>
                  <a:lnTo>
                    <a:pt x="9951" y="1009476"/>
                  </a:lnTo>
                  <a:lnTo>
                    <a:pt x="20754" y="1016753"/>
                  </a:lnTo>
                  <a:lnTo>
                    <a:pt x="33987" y="1019422"/>
                  </a:lnTo>
                  <a:lnTo>
                    <a:pt x="985474" y="1019422"/>
                  </a:lnTo>
                  <a:lnTo>
                    <a:pt x="998683" y="1016753"/>
                  </a:lnTo>
                  <a:lnTo>
                    <a:pt x="1009489" y="1009476"/>
                  </a:lnTo>
                  <a:lnTo>
                    <a:pt x="1016784" y="998685"/>
                  </a:lnTo>
                  <a:lnTo>
                    <a:pt x="1019462" y="985474"/>
                  </a:lnTo>
                  <a:lnTo>
                    <a:pt x="1019462" y="33966"/>
                  </a:lnTo>
                  <a:lnTo>
                    <a:pt x="1016784" y="20742"/>
                  </a:lnTo>
                  <a:lnTo>
                    <a:pt x="1009489" y="9946"/>
                  </a:lnTo>
                  <a:lnTo>
                    <a:pt x="998683" y="2668"/>
                  </a:lnTo>
                  <a:lnTo>
                    <a:pt x="985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717426" y="4735763"/>
              <a:ext cx="1132840" cy="1132840"/>
            </a:xfrm>
            <a:custGeom>
              <a:avLst/>
              <a:gdLst/>
              <a:ahLst/>
              <a:cxnLst/>
              <a:rect l="l" t="t" r="r" b="b"/>
              <a:pathLst>
                <a:path w="1132840" h="1132839">
                  <a:moveTo>
                    <a:pt x="1042137" y="0"/>
                  </a:moveTo>
                  <a:lnTo>
                    <a:pt x="90651" y="0"/>
                  </a:lnTo>
                  <a:lnTo>
                    <a:pt x="55362" y="7122"/>
                  </a:lnTo>
                  <a:lnTo>
                    <a:pt x="26548" y="26546"/>
                  </a:lnTo>
                  <a:lnTo>
                    <a:pt x="7122" y="55354"/>
                  </a:lnTo>
                  <a:lnTo>
                    <a:pt x="0" y="90631"/>
                  </a:lnTo>
                  <a:lnTo>
                    <a:pt x="0" y="1042139"/>
                  </a:lnTo>
                  <a:lnTo>
                    <a:pt x="7122" y="1077403"/>
                  </a:lnTo>
                  <a:lnTo>
                    <a:pt x="26548" y="1106203"/>
                  </a:lnTo>
                  <a:lnTo>
                    <a:pt x="55362" y="1125622"/>
                  </a:lnTo>
                  <a:lnTo>
                    <a:pt x="90651" y="1132743"/>
                  </a:lnTo>
                  <a:lnTo>
                    <a:pt x="1042137" y="1132743"/>
                  </a:lnTo>
                  <a:lnTo>
                    <a:pt x="1077396" y="1125622"/>
                  </a:lnTo>
                  <a:lnTo>
                    <a:pt x="1106183" y="1106203"/>
                  </a:lnTo>
                  <a:lnTo>
                    <a:pt x="1125589" y="1077403"/>
                  </a:lnTo>
                  <a:lnTo>
                    <a:pt x="1125854" y="1076087"/>
                  </a:lnTo>
                  <a:lnTo>
                    <a:pt x="90651" y="1076087"/>
                  </a:lnTo>
                  <a:lnTo>
                    <a:pt x="77417" y="1073418"/>
                  </a:lnTo>
                  <a:lnTo>
                    <a:pt x="66614" y="1066141"/>
                  </a:lnTo>
                  <a:lnTo>
                    <a:pt x="59333" y="1055350"/>
                  </a:lnTo>
                  <a:lnTo>
                    <a:pt x="56663" y="1042139"/>
                  </a:lnTo>
                  <a:lnTo>
                    <a:pt x="56663" y="90631"/>
                  </a:lnTo>
                  <a:lnTo>
                    <a:pt x="59333" y="77407"/>
                  </a:lnTo>
                  <a:lnTo>
                    <a:pt x="66614" y="66611"/>
                  </a:lnTo>
                  <a:lnTo>
                    <a:pt x="77417" y="59333"/>
                  </a:lnTo>
                  <a:lnTo>
                    <a:pt x="90651" y="56664"/>
                  </a:lnTo>
                  <a:lnTo>
                    <a:pt x="1125853" y="56664"/>
                  </a:lnTo>
                  <a:lnTo>
                    <a:pt x="1125589" y="55354"/>
                  </a:lnTo>
                  <a:lnTo>
                    <a:pt x="1106183" y="26546"/>
                  </a:lnTo>
                  <a:lnTo>
                    <a:pt x="1077396" y="7122"/>
                  </a:lnTo>
                  <a:lnTo>
                    <a:pt x="1042137" y="0"/>
                  </a:lnTo>
                  <a:close/>
                </a:path>
                <a:path w="1132840" h="1132839">
                  <a:moveTo>
                    <a:pt x="1125853" y="56664"/>
                  </a:moveTo>
                  <a:lnTo>
                    <a:pt x="1042137" y="56664"/>
                  </a:lnTo>
                  <a:lnTo>
                    <a:pt x="1055347" y="59333"/>
                  </a:lnTo>
                  <a:lnTo>
                    <a:pt x="1066153" y="66611"/>
                  </a:lnTo>
                  <a:lnTo>
                    <a:pt x="1073448" y="77407"/>
                  </a:lnTo>
                  <a:lnTo>
                    <a:pt x="1076125" y="90631"/>
                  </a:lnTo>
                  <a:lnTo>
                    <a:pt x="1076125" y="1042139"/>
                  </a:lnTo>
                  <a:lnTo>
                    <a:pt x="1073448" y="1055350"/>
                  </a:lnTo>
                  <a:lnTo>
                    <a:pt x="1066153" y="1066141"/>
                  </a:lnTo>
                  <a:lnTo>
                    <a:pt x="1055347" y="1073418"/>
                  </a:lnTo>
                  <a:lnTo>
                    <a:pt x="1042137" y="1076087"/>
                  </a:lnTo>
                  <a:lnTo>
                    <a:pt x="1125854" y="1076087"/>
                  </a:lnTo>
                  <a:lnTo>
                    <a:pt x="1132704" y="1042139"/>
                  </a:lnTo>
                  <a:lnTo>
                    <a:pt x="1132704" y="90631"/>
                  </a:lnTo>
                  <a:lnTo>
                    <a:pt x="1125853" y="5666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46171" y="4863345"/>
              <a:ext cx="861251" cy="8634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87" y="11315"/>
            <a:ext cx="15120010" cy="1068068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15118080" cy="1344930"/>
          </a:xfrm>
          <a:custGeom>
            <a:avLst/>
            <a:gdLst/>
            <a:ahLst/>
            <a:cxnLst/>
            <a:rect l="l" t="t" r="r" b="b"/>
            <a:pathLst>
              <a:path w="15118080" h="1344930">
                <a:moveTo>
                  <a:pt x="15117908" y="0"/>
                </a:moveTo>
                <a:lnTo>
                  <a:pt x="0" y="0"/>
                </a:lnTo>
                <a:lnTo>
                  <a:pt x="0" y="1344344"/>
                </a:lnTo>
                <a:lnTo>
                  <a:pt x="14442318" y="1344344"/>
                </a:lnTo>
                <a:lnTo>
                  <a:pt x="14490382" y="1342639"/>
                </a:lnTo>
                <a:lnTo>
                  <a:pt x="14537563" y="1337603"/>
                </a:lnTo>
                <a:lnTo>
                  <a:pt x="14583744" y="1329352"/>
                </a:lnTo>
                <a:lnTo>
                  <a:pt x="14628810" y="1318002"/>
                </a:lnTo>
                <a:lnTo>
                  <a:pt x="14672643" y="1303671"/>
                </a:lnTo>
                <a:lnTo>
                  <a:pt x="14715126" y="1286474"/>
                </a:lnTo>
                <a:lnTo>
                  <a:pt x="14756143" y="1266529"/>
                </a:lnTo>
                <a:lnTo>
                  <a:pt x="14795578" y="1243953"/>
                </a:lnTo>
                <a:lnTo>
                  <a:pt x="14833314" y="1218860"/>
                </a:lnTo>
                <a:lnTo>
                  <a:pt x="14869234" y="1191369"/>
                </a:lnTo>
                <a:lnTo>
                  <a:pt x="14903222" y="1161596"/>
                </a:lnTo>
                <a:lnTo>
                  <a:pt x="14935160" y="1129657"/>
                </a:lnTo>
                <a:lnTo>
                  <a:pt x="14964934" y="1095670"/>
                </a:lnTo>
                <a:lnTo>
                  <a:pt x="14992425" y="1059750"/>
                </a:lnTo>
                <a:lnTo>
                  <a:pt x="15017517" y="1022014"/>
                </a:lnTo>
                <a:lnTo>
                  <a:pt x="15040094" y="982579"/>
                </a:lnTo>
                <a:lnTo>
                  <a:pt x="15060039" y="941562"/>
                </a:lnTo>
                <a:lnTo>
                  <a:pt x="15077235" y="899078"/>
                </a:lnTo>
                <a:lnTo>
                  <a:pt x="15091567" y="855245"/>
                </a:lnTo>
                <a:lnTo>
                  <a:pt x="15102916" y="810180"/>
                </a:lnTo>
                <a:lnTo>
                  <a:pt x="15111167" y="763998"/>
                </a:lnTo>
                <a:lnTo>
                  <a:pt x="15116203" y="716817"/>
                </a:lnTo>
                <a:lnTo>
                  <a:pt x="15117908" y="668753"/>
                </a:lnTo>
                <a:lnTo>
                  <a:pt x="15117908" y="0"/>
                </a:lnTo>
                <a:close/>
              </a:path>
            </a:pathLst>
          </a:custGeom>
          <a:solidFill>
            <a:srgbClr val="F2A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2509"/>
            <a:ext cx="1883761" cy="188243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73223" y="370659"/>
            <a:ext cx="8729980" cy="685165"/>
          </a:xfrm>
          <a:prstGeom prst="rect">
            <a:avLst/>
          </a:prstGeom>
          <a:solidFill>
            <a:srgbClr val="000000">
              <a:alpha val="27499"/>
            </a:srgbClr>
          </a:solidFill>
        </p:spPr>
        <p:txBody>
          <a:bodyPr vert="horz" wrap="square" lIns="0" tIns="41910" rIns="0" bIns="0" rtlCol="0">
            <a:spAutoFit/>
          </a:bodyPr>
          <a:lstStyle/>
          <a:p>
            <a:pPr marL="137795">
              <a:lnSpc>
                <a:spcPct val="100000"/>
              </a:lnSpc>
              <a:spcBef>
                <a:spcPts val="330"/>
              </a:spcBef>
            </a:pPr>
            <a:r>
              <a:rPr sz="3300" spc="-5" dirty="0"/>
              <a:t>ДЕЙСТВИЯ ПРИ</a:t>
            </a:r>
            <a:r>
              <a:rPr sz="3300" dirty="0"/>
              <a:t> </a:t>
            </a:r>
            <a:r>
              <a:rPr sz="3300" spc="-5" dirty="0"/>
              <a:t>ПОЛУЧЕНИИ </a:t>
            </a:r>
            <a:r>
              <a:rPr sz="3300" dirty="0"/>
              <a:t>УГРОЗЫ</a:t>
            </a:r>
            <a:endParaRPr sz="3300"/>
          </a:p>
        </p:txBody>
      </p:sp>
      <p:sp>
        <p:nvSpPr>
          <p:cNvPr id="7" name="object 7"/>
          <p:cNvSpPr/>
          <p:nvPr/>
        </p:nvSpPr>
        <p:spPr>
          <a:xfrm>
            <a:off x="359316" y="2131348"/>
            <a:ext cx="14430375" cy="4035425"/>
          </a:xfrm>
          <a:custGeom>
            <a:avLst/>
            <a:gdLst/>
            <a:ahLst/>
            <a:cxnLst/>
            <a:rect l="l" t="t" r="r" b="b"/>
            <a:pathLst>
              <a:path w="14430375" h="4035425">
                <a:moveTo>
                  <a:pt x="14178376" y="0"/>
                </a:moveTo>
                <a:lnTo>
                  <a:pt x="251999" y="0"/>
                </a:lnTo>
                <a:lnTo>
                  <a:pt x="206855" y="4078"/>
                </a:lnTo>
                <a:lnTo>
                  <a:pt x="164302" y="15832"/>
                </a:lnTo>
                <a:lnTo>
                  <a:pt x="125068" y="34533"/>
                </a:lnTo>
                <a:lnTo>
                  <a:pt x="89877" y="59456"/>
                </a:lnTo>
                <a:lnTo>
                  <a:pt x="59457" y="89876"/>
                </a:lnTo>
                <a:lnTo>
                  <a:pt x="34534" y="125066"/>
                </a:lnTo>
                <a:lnTo>
                  <a:pt x="15832" y="164300"/>
                </a:lnTo>
                <a:lnTo>
                  <a:pt x="4079" y="206854"/>
                </a:lnTo>
                <a:lnTo>
                  <a:pt x="0" y="251999"/>
                </a:lnTo>
                <a:lnTo>
                  <a:pt x="0" y="3783283"/>
                </a:lnTo>
                <a:lnTo>
                  <a:pt x="4079" y="3828428"/>
                </a:lnTo>
                <a:lnTo>
                  <a:pt x="15832" y="3870981"/>
                </a:lnTo>
                <a:lnTo>
                  <a:pt x="34534" y="3910216"/>
                </a:lnTo>
                <a:lnTo>
                  <a:pt x="59457" y="3945406"/>
                </a:lnTo>
                <a:lnTo>
                  <a:pt x="89877" y="3975826"/>
                </a:lnTo>
                <a:lnTo>
                  <a:pt x="125068" y="4000749"/>
                </a:lnTo>
                <a:lnTo>
                  <a:pt x="164302" y="4019450"/>
                </a:lnTo>
                <a:lnTo>
                  <a:pt x="206855" y="4031203"/>
                </a:lnTo>
                <a:lnTo>
                  <a:pt x="251999" y="4035282"/>
                </a:lnTo>
                <a:lnTo>
                  <a:pt x="14178376" y="4035282"/>
                </a:lnTo>
                <a:lnTo>
                  <a:pt x="14223522" y="4031203"/>
                </a:lnTo>
                <a:lnTo>
                  <a:pt x="14266075" y="4019450"/>
                </a:lnTo>
                <a:lnTo>
                  <a:pt x="14305309" y="4000749"/>
                </a:lnTo>
                <a:lnTo>
                  <a:pt x="14340499" y="3975826"/>
                </a:lnTo>
                <a:lnTo>
                  <a:pt x="14370919" y="3945406"/>
                </a:lnTo>
                <a:lnTo>
                  <a:pt x="14395843" y="3910216"/>
                </a:lnTo>
                <a:lnTo>
                  <a:pt x="14414544" y="3870981"/>
                </a:lnTo>
                <a:lnTo>
                  <a:pt x="14426297" y="3828428"/>
                </a:lnTo>
                <a:lnTo>
                  <a:pt x="14430376" y="3783283"/>
                </a:lnTo>
                <a:lnTo>
                  <a:pt x="14430376" y="251999"/>
                </a:lnTo>
                <a:lnTo>
                  <a:pt x="14426297" y="206854"/>
                </a:lnTo>
                <a:lnTo>
                  <a:pt x="14414544" y="164300"/>
                </a:lnTo>
                <a:lnTo>
                  <a:pt x="14395843" y="125066"/>
                </a:lnTo>
                <a:lnTo>
                  <a:pt x="14370919" y="89876"/>
                </a:lnTo>
                <a:lnTo>
                  <a:pt x="14340499" y="59456"/>
                </a:lnTo>
                <a:lnTo>
                  <a:pt x="14305309" y="34533"/>
                </a:lnTo>
                <a:lnTo>
                  <a:pt x="14266075" y="15832"/>
                </a:lnTo>
                <a:lnTo>
                  <a:pt x="14223522" y="4078"/>
                </a:lnTo>
                <a:lnTo>
                  <a:pt x="14178376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8363" y="6419703"/>
            <a:ext cx="14430375" cy="4035425"/>
          </a:xfrm>
          <a:custGeom>
            <a:avLst/>
            <a:gdLst/>
            <a:ahLst/>
            <a:cxnLst/>
            <a:rect l="l" t="t" r="r" b="b"/>
            <a:pathLst>
              <a:path w="14430375" h="4035425">
                <a:moveTo>
                  <a:pt x="14178376" y="0"/>
                </a:moveTo>
                <a:lnTo>
                  <a:pt x="251999" y="0"/>
                </a:lnTo>
                <a:lnTo>
                  <a:pt x="206855" y="4078"/>
                </a:lnTo>
                <a:lnTo>
                  <a:pt x="164302" y="15832"/>
                </a:lnTo>
                <a:lnTo>
                  <a:pt x="125068" y="34533"/>
                </a:lnTo>
                <a:lnTo>
                  <a:pt x="89877" y="59456"/>
                </a:lnTo>
                <a:lnTo>
                  <a:pt x="59457" y="89876"/>
                </a:lnTo>
                <a:lnTo>
                  <a:pt x="34534" y="125066"/>
                </a:lnTo>
                <a:lnTo>
                  <a:pt x="15832" y="164300"/>
                </a:lnTo>
                <a:lnTo>
                  <a:pt x="4079" y="206854"/>
                </a:lnTo>
                <a:lnTo>
                  <a:pt x="0" y="251999"/>
                </a:lnTo>
                <a:lnTo>
                  <a:pt x="0" y="3783283"/>
                </a:lnTo>
                <a:lnTo>
                  <a:pt x="4079" y="3828428"/>
                </a:lnTo>
                <a:lnTo>
                  <a:pt x="15832" y="3870981"/>
                </a:lnTo>
                <a:lnTo>
                  <a:pt x="34534" y="3910216"/>
                </a:lnTo>
                <a:lnTo>
                  <a:pt x="59457" y="3945406"/>
                </a:lnTo>
                <a:lnTo>
                  <a:pt x="89877" y="3975826"/>
                </a:lnTo>
                <a:lnTo>
                  <a:pt x="125068" y="4000749"/>
                </a:lnTo>
                <a:lnTo>
                  <a:pt x="164302" y="4019450"/>
                </a:lnTo>
                <a:lnTo>
                  <a:pt x="206855" y="4031203"/>
                </a:lnTo>
                <a:lnTo>
                  <a:pt x="251999" y="4035282"/>
                </a:lnTo>
                <a:lnTo>
                  <a:pt x="14178376" y="4035282"/>
                </a:lnTo>
                <a:lnTo>
                  <a:pt x="14223522" y="4031203"/>
                </a:lnTo>
                <a:lnTo>
                  <a:pt x="14266075" y="4019450"/>
                </a:lnTo>
                <a:lnTo>
                  <a:pt x="14305310" y="4000749"/>
                </a:lnTo>
                <a:lnTo>
                  <a:pt x="14340500" y="3975826"/>
                </a:lnTo>
                <a:lnTo>
                  <a:pt x="14370920" y="3945406"/>
                </a:lnTo>
                <a:lnTo>
                  <a:pt x="14395843" y="3910216"/>
                </a:lnTo>
                <a:lnTo>
                  <a:pt x="14414545" y="3870981"/>
                </a:lnTo>
                <a:lnTo>
                  <a:pt x="14426298" y="3828428"/>
                </a:lnTo>
                <a:lnTo>
                  <a:pt x="14430377" y="3783283"/>
                </a:lnTo>
                <a:lnTo>
                  <a:pt x="14430377" y="251999"/>
                </a:lnTo>
                <a:lnTo>
                  <a:pt x="14426298" y="206854"/>
                </a:lnTo>
                <a:lnTo>
                  <a:pt x="14414545" y="164300"/>
                </a:lnTo>
                <a:lnTo>
                  <a:pt x="14395843" y="125066"/>
                </a:lnTo>
                <a:lnTo>
                  <a:pt x="14370920" y="89876"/>
                </a:lnTo>
                <a:lnTo>
                  <a:pt x="14340500" y="59456"/>
                </a:lnTo>
                <a:lnTo>
                  <a:pt x="14305310" y="34533"/>
                </a:lnTo>
                <a:lnTo>
                  <a:pt x="14266075" y="15832"/>
                </a:lnTo>
                <a:lnTo>
                  <a:pt x="14223522" y="4078"/>
                </a:lnTo>
                <a:lnTo>
                  <a:pt x="14178376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11061" y="2141004"/>
            <a:ext cx="11709400" cy="3824604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3199130">
              <a:lnSpc>
                <a:spcPct val="100000"/>
              </a:lnSpc>
              <a:spcBef>
                <a:spcPts val="1280"/>
              </a:spcBef>
            </a:pPr>
            <a:r>
              <a:rPr sz="2200" b="1" spc="30" dirty="0">
                <a:solidFill>
                  <a:srgbClr val="D98429"/>
                </a:solidFill>
                <a:latin typeface="Tahoma"/>
                <a:cs typeface="Tahoma"/>
              </a:rPr>
              <a:t>ТЕЛЕФОН,</a:t>
            </a:r>
            <a:r>
              <a:rPr sz="2200" b="1" spc="2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200" b="1" spc="30" dirty="0">
                <a:solidFill>
                  <a:srgbClr val="D98429"/>
                </a:solidFill>
                <a:latin typeface="Tahoma"/>
                <a:cs typeface="Tahoma"/>
              </a:rPr>
              <a:t>ИНТЕРНЕТ</a:t>
            </a:r>
            <a:endParaRPr sz="22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755"/>
              </a:spcBef>
              <a:buChar char="•"/>
              <a:tabLst>
                <a:tab pos="241935" algn="l"/>
              </a:tabLst>
            </a:pP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оставлять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без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внимания</a:t>
            </a:r>
            <a:r>
              <a:rPr sz="1400" b="1" spc="-16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одного</a:t>
            </a:r>
            <a:r>
              <a:rPr sz="1400" b="1" spc="-16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подобного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звонка</a:t>
            </a:r>
            <a:r>
              <a:rPr sz="1400" b="1" spc="-16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или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сообщения;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передать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полученную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информацию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правоохранительные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органы;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постараться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дословно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запомнить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разговор,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лучше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записать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бумаге;</a:t>
            </a:r>
            <a:endParaRPr sz="14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запомнить</a:t>
            </a:r>
            <a:r>
              <a:rPr sz="1400" b="1" spc="-8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пол,</a:t>
            </a:r>
            <a:r>
              <a:rPr sz="1400" b="1" spc="-8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возраст</a:t>
            </a:r>
            <a:r>
              <a:rPr sz="1400" b="1" spc="-8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звонившего</a:t>
            </a:r>
            <a:r>
              <a:rPr sz="1400" b="1" spc="-7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8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особенности</a:t>
            </a:r>
            <a:r>
              <a:rPr sz="1400" b="1" spc="-7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его</a:t>
            </a:r>
            <a:r>
              <a:rPr sz="1400" b="1" spc="-8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речи:</a:t>
            </a:r>
            <a:r>
              <a:rPr sz="1400" b="1" spc="-7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голос</a:t>
            </a:r>
            <a:r>
              <a:rPr sz="1400" b="1" spc="-8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(громкий,</a:t>
            </a:r>
            <a:r>
              <a:rPr sz="1400" b="1" spc="-8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тихий,</a:t>
            </a:r>
            <a:r>
              <a:rPr sz="1400" b="1" spc="-8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высокий,</a:t>
            </a:r>
            <a:r>
              <a:rPr sz="1400" b="1" spc="-8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низкий),</a:t>
            </a:r>
            <a:r>
              <a:rPr sz="1400" b="1" spc="-8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темп</a:t>
            </a:r>
            <a:r>
              <a:rPr sz="1400" b="1" spc="-8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речи</a:t>
            </a:r>
            <a:r>
              <a:rPr sz="1400" b="1" spc="-8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(быстрая, </a:t>
            </a:r>
            <a:r>
              <a:rPr sz="1400" b="1" spc="-39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медленная),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произношение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(отчетливое, искаженное,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заиканием, шепелявое,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акцентом или диалектом), манера речи </a:t>
            </a:r>
            <a:r>
              <a:rPr sz="1400" b="1" spc="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(развязная,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издевкой,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нецензурными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выражениями);</a:t>
            </a:r>
            <a:endParaRPr sz="14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000"/>
              </a:lnSpc>
              <a:spcBef>
                <a:spcPts val="3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обязательно постараться отметить звуковой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фон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(шум автомашин или другого транспорта, звук телерадиоаппаратуры, </a:t>
            </a:r>
            <a:r>
              <a:rPr sz="1400" b="1" spc="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других</a:t>
            </a:r>
            <a:r>
              <a:rPr sz="1400" b="1" spc="-17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голосов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т.п.);</a:t>
            </a:r>
            <a:endParaRPr sz="1400">
              <a:latin typeface="Tahoma"/>
              <a:cs typeface="Tahoma"/>
            </a:endParaRPr>
          </a:p>
          <a:p>
            <a:pPr marL="241300" indent="-229235" algn="just">
              <a:lnSpc>
                <a:spcPct val="100000"/>
              </a:lnSpc>
              <a:spcBef>
                <a:spcPts val="2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отметить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характер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звонка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–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городской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или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междугородный;</a:t>
            </a:r>
            <a:endParaRPr sz="1400">
              <a:latin typeface="Tahoma"/>
              <a:cs typeface="Tahoma"/>
            </a:endParaRPr>
          </a:p>
          <a:p>
            <a:pPr marL="241300" indent="-229235" algn="just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зафиксировать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точное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время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начала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разговора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его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продолжительность;</a:t>
            </a:r>
            <a:endParaRPr sz="14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еще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процессе</a:t>
            </a:r>
            <a:r>
              <a:rPr sz="1400" b="1" spc="31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разговора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постараться</a:t>
            </a:r>
            <a:r>
              <a:rPr sz="1400" b="1" spc="31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сообщить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о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звонке</a:t>
            </a:r>
            <a:r>
              <a:rPr sz="1400" b="1" spc="31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руководству,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если</a:t>
            </a:r>
            <a:r>
              <a:rPr sz="1400" b="1" spc="31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этого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удалось</a:t>
            </a:r>
            <a:r>
              <a:rPr sz="1400" b="1" spc="31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сделать,</a:t>
            </a:r>
            <a:r>
              <a:rPr sz="1400" b="1" spc="31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то</a:t>
            </a:r>
            <a:r>
              <a:rPr sz="1400" b="1" spc="31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сообщить </a:t>
            </a:r>
            <a:r>
              <a:rPr sz="1400" b="1" spc="-39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немедленно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окончании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разговора;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241935" algn="l"/>
              </a:tabLst>
            </a:pP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распространять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сведения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факте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разговора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его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содержании;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наличии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АОН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записать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определившийся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номер;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использовании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звукозаписывающей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аппаратуры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принять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меры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сохранности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разговора.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60766" y="2122682"/>
            <a:ext cx="13392785" cy="3937635"/>
            <a:chOff x="760766" y="2122682"/>
            <a:chExt cx="13392785" cy="3937635"/>
          </a:xfrm>
        </p:grpSpPr>
        <p:sp>
          <p:nvSpPr>
            <p:cNvPr id="11" name="object 11"/>
            <p:cNvSpPr/>
            <p:nvPr/>
          </p:nvSpPr>
          <p:spPr>
            <a:xfrm>
              <a:off x="838746" y="2578619"/>
              <a:ext cx="1403350" cy="1403350"/>
            </a:xfrm>
            <a:custGeom>
              <a:avLst/>
              <a:gdLst/>
              <a:ahLst/>
              <a:cxnLst/>
              <a:rect l="l" t="t" r="r" b="b"/>
              <a:pathLst>
                <a:path w="1403350" h="1403350">
                  <a:moveTo>
                    <a:pt x="1356173" y="0"/>
                  </a:moveTo>
                  <a:lnTo>
                    <a:pt x="46771" y="0"/>
                  </a:lnTo>
                  <a:lnTo>
                    <a:pt x="28560" y="3672"/>
                  </a:lnTo>
                  <a:lnTo>
                    <a:pt x="13694" y="13687"/>
                  </a:lnTo>
                  <a:lnTo>
                    <a:pt x="3673" y="28544"/>
                  </a:lnTo>
                  <a:lnTo>
                    <a:pt x="0" y="46742"/>
                  </a:lnTo>
                  <a:lnTo>
                    <a:pt x="0" y="1356177"/>
                  </a:lnTo>
                  <a:lnTo>
                    <a:pt x="3673" y="1374357"/>
                  </a:lnTo>
                  <a:lnTo>
                    <a:pt x="13694" y="1389207"/>
                  </a:lnTo>
                  <a:lnTo>
                    <a:pt x="28560" y="1399221"/>
                  </a:lnTo>
                  <a:lnTo>
                    <a:pt x="46771" y="1402894"/>
                  </a:lnTo>
                  <a:lnTo>
                    <a:pt x="1356173" y="1402894"/>
                  </a:lnTo>
                  <a:lnTo>
                    <a:pt x="1374352" y="1399221"/>
                  </a:lnTo>
                  <a:lnTo>
                    <a:pt x="1389222" y="1389207"/>
                  </a:lnTo>
                  <a:lnTo>
                    <a:pt x="1399260" y="1374357"/>
                  </a:lnTo>
                  <a:lnTo>
                    <a:pt x="1402944" y="1356177"/>
                  </a:lnTo>
                  <a:lnTo>
                    <a:pt x="1402944" y="46742"/>
                  </a:lnTo>
                  <a:lnTo>
                    <a:pt x="1399260" y="28544"/>
                  </a:lnTo>
                  <a:lnTo>
                    <a:pt x="1389222" y="13687"/>
                  </a:lnTo>
                  <a:lnTo>
                    <a:pt x="1374352" y="3672"/>
                  </a:lnTo>
                  <a:lnTo>
                    <a:pt x="13561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60766" y="2500642"/>
              <a:ext cx="1558925" cy="1558925"/>
            </a:xfrm>
            <a:custGeom>
              <a:avLst/>
              <a:gdLst/>
              <a:ahLst/>
              <a:cxnLst/>
              <a:rect l="l" t="t" r="r" b="b"/>
              <a:pathLst>
                <a:path w="1558925" h="1558925">
                  <a:moveTo>
                    <a:pt x="1434152" y="0"/>
                  </a:moveTo>
                  <a:lnTo>
                    <a:pt x="124750" y="0"/>
                  </a:lnTo>
                  <a:lnTo>
                    <a:pt x="76188" y="9801"/>
                  </a:lnTo>
                  <a:lnTo>
                    <a:pt x="36535" y="36531"/>
                  </a:lnTo>
                  <a:lnTo>
                    <a:pt x="9802" y="76174"/>
                  </a:lnTo>
                  <a:lnTo>
                    <a:pt x="0" y="124719"/>
                  </a:lnTo>
                  <a:lnTo>
                    <a:pt x="0" y="1434153"/>
                  </a:lnTo>
                  <a:lnTo>
                    <a:pt x="9802" y="1482682"/>
                  </a:lnTo>
                  <a:lnTo>
                    <a:pt x="36535" y="1522315"/>
                  </a:lnTo>
                  <a:lnTo>
                    <a:pt x="76188" y="1549039"/>
                  </a:lnTo>
                  <a:lnTo>
                    <a:pt x="124750" y="1558839"/>
                  </a:lnTo>
                  <a:lnTo>
                    <a:pt x="1434152" y="1558839"/>
                  </a:lnTo>
                  <a:lnTo>
                    <a:pt x="1482674" y="1549039"/>
                  </a:lnTo>
                  <a:lnTo>
                    <a:pt x="1522289" y="1522315"/>
                  </a:lnTo>
                  <a:lnTo>
                    <a:pt x="1548994" y="1482682"/>
                  </a:lnTo>
                  <a:lnTo>
                    <a:pt x="1549359" y="1480870"/>
                  </a:lnTo>
                  <a:lnTo>
                    <a:pt x="124750" y="1480870"/>
                  </a:lnTo>
                  <a:lnTo>
                    <a:pt x="106539" y="1477198"/>
                  </a:lnTo>
                  <a:lnTo>
                    <a:pt x="91673" y="1467184"/>
                  </a:lnTo>
                  <a:lnTo>
                    <a:pt x="81652" y="1452334"/>
                  </a:lnTo>
                  <a:lnTo>
                    <a:pt x="77979" y="1434153"/>
                  </a:lnTo>
                  <a:lnTo>
                    <a:pt x="77979" y="124719"/>
                  </a:lnTo>
                  <a:lnTo>
                    <a:pt x="81652" y="106521"/>
                  </a:lnTo>
                  <a:lnTo>
                    <a:pt x="91673" y="91664"/>
                  </a:lnTo>
                  <a:lnTo>
                    <a:pt x="106539" y="81648"/>
                  </a:lnTo>
                  <a:lnTo>
                    <a:pt x="124750" y="77976"/>
                  </a:lnTo>
                  <a:lnTo>
                    <a:pt x="1549357" y="77976"/>
                  </a:lnTo>
                  <a:lnTo>
                    <a:pt x="1548994" y="76174"/>
                  </a:lnTo>
                  <a:lnTo>
                    <a:pt x="1522289" y="36531"/>
                  </a:lnTo>
                  <a:lnTo>
                    <a:pt x="1482674" y="9801"/>
                  </a:lnTo>
                  <a:lnTo>
                    <a:pt x="1434152" y="0"/>
                  </a:lnTo>
                  <a:close/>
                </a:path>
                <a:path w="1558925" h="1558925">
                  <a:moveTo>
                    <a:pt x="1549357" y="77976"/>
                  </a:moveTo>
                  <a:lnTo>
                    <a:pt x="1434152" y="77976"/>
                  </a:lnTo>
                  <a:lnTo>
                    <a:pt x="1452332" y="81648"/>
                  </a:lnTo>
                  <a:lnTo>
                    <a:pt x="1467201" y="91664"/>
                  </a:lnTo>
                  <a:lnTo>
                    <a:pt x="1477239" y="106521"/>
                  </a:lnTo>
                  <a:lnTo>
                    <a:pt x="1480924" y="124719"/>
                  </a:lnTo>
                  <a:lnTo>
                    <a:pt x="1480924" y="1434153"/>
                  </a:lnTo>
                  <a:lnTo>
                    <a:pt x="1477239" y="1452334"/>
                  </a:lnTo>
                  <a:lnTo>
                    <a:pt x="1467201" y="1467184"/>
                  </a:lnTo>
                  <a:lnTo>
                    <a:pt x="1452332" y="1477198"/>
                  </a:lnTo>
                  <a:lnTo>
                    <a:pt x="1434152" y="1480870"/>
                  </a:lnTo>
                  <a:lnTo>
                    <a:pt x="1549359" y="1480870"/>
                  </a:lnTo>
                  <a:lnTo>
                    <a:pt x="1558785" y="1434153"/>
                  </a:lnTo>
                  <a:lnTo>
                    <a:pt x="1558785" y="124719"/>
                  </a:lnTo>
                  <a:lnTo>
                    <a:pt x="1549357" y="77976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2565" y="2704831"/>
              <a:ext cx="624649" cy="117616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38746" y="4316471"/>
              <a:ext cx="1403350" cy="1403350"/>
            </a:xfrm>
            <a:custGeom>
              <a:avLst/>
              <a:gdLst/>
              <a:ahLst/>
              <a:cxnLst/>
              <a:rect l="l" t="t" r="r" b="b"/>
              <a:pathLst>
                <a:path w="1403350" h="1403350">
                  <a:moveTo>
                    <a:pt x="1356173" y="0"/>
                  </a:moveTo>
                  <a:lnTo>
                    <a:pt x="46771" y="0"/>
                  </a:lnTo>
                  <a:lnTo>
                    <a:pt x="28560" y="3672"/>
                  </a:lnTo>
                  <a:lnTo>
                    <a:pt x="13694" y="13687"/>
                  </a:lnTo>
                  <a:lnTo>
                    <a:pt x="3673" y="28544"/>
                  </a:lnTo>
                  <a:lnTo>
                    <a:pt x="0" y="46742"/>
                  </a:lnTo>
                  <a:lnTo>
                    <a:pt x="0" y="1356178"/>
                  </a:lnTo>
                  <a:lnTo>
                    <a:pt x="3673" y="1374358"/>
                  </a:lnTo>
                  <a:lnTo>
                    <a:pt x="13694" y="1389208"/>
                  </a:lnTo>
                  <a:lnTo>
                    <a:pt x="28560" y="1399222"/>
                  </a:lnTo>
                  <a:lnTo>
                    <a:pt x="46771" y="1402895"/>
                  </a:lnTo>
                  <a:lnTo>
                    <a:pt x="1356173" y="1402895"/>
                  </a:lnTo>
                  <a:lnTo>
                    <a:pt x="1374352" y="1399222"/>
                  </a:lnTo>
                  <a:lnTo>
                    <a:pt x="1389222" y="1389208"/>
                  </a:lnTo>
                  <a:lnTo>
                    <a:pt x="1399260" y="1374358"/>
                  </a:lnTo>
                  <a:lnTo>
                    <a:pt x="1402944" y="1356178"/>
                  </a:lnTo>
                  <a:lnTo>
                    <a:pt x="1402944" y="46742"/>
                  </a:lnTo>
                  <a:lnTo>
                    <a:pt x="1399260" y="28544"/>
                  </a:lnTo>
                  <a:lnTo>
                    <a:pt x="1389222" y="13687"/>
                  </a:lnTo>
                  <a:lnTo>
                    <a:pt x="1374352" y="3672"/>
                  </a:lnTo>
                  <a:lnTo>
                    <a:pt x="13561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60766" y="4238496"/>
              <a:ext cx="1558925" cy="1558925"/>
            </a:xfrm>
            <a:custGeom>
              <a:avLst/>
              <a:gdLst/>
              <a:ahLst/>
              <a:cxnLst/>
              <a:rect l="l" t="t" r="r" b="b"/>
              <a:pathLst>
                <a:path w="1558925" h="1558925">
                  <a:moveTo>
                    <a:pt x="1434152" y="0"/>
                  </a:moveTo>
                  <a:lnTo>
                    <a:pt x="124750" y="0"/>
                  </a:lnTo>
                  <a:lnTo>
                    <a:pt x="76188" y="9801"/>
                  </a:lnTo>
                  <a:lnTo>
                    <a:pt x="36535" y="36530"/>
                  </a:lnTo>
                  <a:lnTo>
                    <a:pt x="9802" y="76174"/>
                  </a:lnTo>
                  <a:lnTo>
                    <a:pt x="0" y="124717"/>
                  </a:lnTo>
                  <a:lnTo>
                    <a:pt x="0" y="1434153"/>
                  </a:lnTo>
                  <a:lnTo>
                    <a:pt x="9802" y="1482681"/>
                  </a:lnTo>
                  <a:lnTo>
                    <a:pt x="36535" y="1522315"/>
                  </a:lnTo>
                  <a:lnTo>
                    <a:pt x="76188" y="1549039"/>
                  </a:lnTo>
                  <a:lnTo>
                    <a:pt x="124750" y="1558839"/>
                  </a:lnTo>
                  <a:lnTo>
                    <a:pt x="1434152" y="1558839"/>
                  </a:lnTo>
                  <a:lnTo>
                    <a:pt x="1482674" y="1549039"/>
                  </a:lnTo>
                  <a:lnTo>
                    <a:pt x="1522289" y="1522315"/>
                  </a:lnTo>
                  <a:lnTo>
                    <a:pt x="1548994" y="1482681"/>
                  </a:lnTo>
                  <a:lnTo>
                    <a:pt x="1549359" y="1480870"/>
                  </a:lnTo>
                  <a:lnTo>
                    <a:pt x="124750" y="1480870"/>
                  </a:lnTo>
                  <a:lnTo>
                    <a:pt x="106539" y="1477197"/>
                  </a:lnTo>
                  <a:lnTo>
                    <a:pt x="91673" y="1467183"/>
                  </a:lnTo>
                  <a:lnTo>
                    <a:pt x="81652" y="1452333"/>
                  </a:lnTo>
                  <a:lnTo>
                    <a:pt x="77979" y="1434153"/>
                  </a:lnTo>
                  <a:lnTo>
                    <a:pt x="77979" y="124717"/>
                  </a:lnTo>
                  <a:lnTo>
                    <a:pt x="81652" y="106520"/>
                  </a:lnTo>
                  <a:lnTo>
                    <a:pt x="91673" y="91663"/>
                  </a:lnTo>
                  <a:lnTo>
                    <a:pt x="106539" y="81647"/>
                  </a:lnTo>
                  <a:lnTo>
                    <a:pt x="124750" y="77975"/>
                  </a:lnTo>
                  <a:lnTo>
                    <a:pt x="1549357" y="77975"/>
                  </a:lnTo>
                  <a:lnTo>
                    <a:pt x="1548994" y="76174"/>
                  </a:lnTo>
                  <a:lnTo>
                    <a:pt x="1522289" y="36530"/>
                  </a:lnTo>
                  <a:lnTo>
                    <a:pt x="1482674" y="9801"/>
                  </a:lnTo>
                  <a:lnTo>
                    <a:pt x="1434152" y="0"/>
                  </a:lnTo>
                  <a:close/>
                </a:path>
                <a:path w="1558925" h="1558925">
                  <a:moveTo>
                    <a:pt x="1549357" y="77975"/>
                  </a:moveTo>
                  <a:lnTo>
                    <a:pt x="1434152" y="77975"/>
                  </a:lnTo>
                  <a:lnTo>
                    <a:pt x="1452332" y="81647"/>
                  </a:lnTo>
                  <a:lnTo>
                    <a:pt x="1467201" y="91663"/>
                  </a:lnTo>
                  <a:lnTo>
                    <a:pt x="1477239" y="106520"/>
                  </a:lnTo>
                  <a:lnTo>
                    <a:pt x="1480924" y="124717"/>
                  </a:lnTo>
                  <a:lnTo>
                    <a:pt x="1480924" y="1434153"/>
                  </a:lnTo>
                  <a:lnTo>
                    <a:pt x="1477239" y="1452333"/>
                  </a:lnTo>
                  <a:lnTo>
                    <a:pt x="1467201" y="1467183"/>
                  </a:lnTo>
                  <a:lnTo>
                    <a:pt x="1452332" y="1477197"/>
                  </a:lnTo>
                  <a:lnTo>
                    <a:pt x="1434152" y="1480870"/>
                  </a:lnTo>
                  <a:lnTo>
                    <a:pt x="1549359" y="1480870"/>
                  </a:lnTo>
                  <a:lnTo>
                    <a:pt x="1558785" y="1434153"/>
                  </a:lnTo>
                  <a:lnTo>
                    <a:pt x="1558785" y="124717"/>
                  </a:lnTo>
                  <a:lnTo>
                    <a:pt x="1549357" y="7797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5752" y="4423511"/>
              <a:ext cx="1188810" cy="11888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62254" y="2122682"/>
              <a:ext cx="4191005" cy="393740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43108" y="6731125"/>
            <a:ext cx="11680825" cy="3362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85360">
              <a:lnSpc>
                <a:spcPct val="100000"/>
              </a:lnSpc>
              <a:spcBef>
                <a:spcPts val="100"/>
              </a:spcBef>
            </a:pPr>
            <a:r>
              <a:rPr sz="2200" b="1" spc="35" dirty="0">
                <a:solidFill>
                  <a:srgbClr val="D98429"/>
                </a:solidFill>
                <a:latin typeface="Tahoma"/>
                <a:cs typeface="Tahoma"/>
              </a:rPr>
              <a:t>ПОЧТОВЫЕ</a:t>
            </a:r>
            <a:r>
              <a:rPr sz="22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200" b="1" spc="35" dirty="0">
                <a:solidFill>
                  <a:srgbClr val="D98429"/>
                </a:solidFill>
                <a:latin typeface="Tahoma"/>
                <a:cs typeface="Tahoma"/>
              </a:rPr>
              <a:t>ОТПРАВЛЕНИЯ</a:t>
            </a:r>
            <a:endParaRPr sz="22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168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принять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меры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сохранности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быстрой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передаче</a:t>
            </a:r>
            <a:r>
              <a:rPr sz="1400" b="1" spc="-4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письма,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бандероли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др.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почтовых</a:t>
            </a:r>
            <a:r>
              <a:rPr sz="1400" b="1" spc="-3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отправлений</a:t>
            </a:r>
            <a:r>
              <a:rPr sz="1400" b="1" spc="10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правоохранительные </a:t>
            </a:r>
            <a:r>
              <a:rPr sz="1400" b="1" spc="-40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органы;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возможности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письмо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положить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полиэтиленовый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пакет;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постараться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оставлять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документе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отпечатки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своих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пальцев;</a:t>
            </a:r>
            <a:endParaRPr sz="14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если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документ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</a:t>
            </a:r>
            <a:r>
              <a:rPr sz="1400" b="1" spc="25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конверте,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то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его</a:t>
            </a:r>
            <a:r>
              <a:rPr sz="1400" b="1" spc="25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вскрытие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производится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только</a:t>
            </a:r>
            <a:r>
              <a:rPr sz="1400" b="1" spc="25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левой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или</a:t>
            </a:r>
            <a:r>
              <a:rPr sz="1400" b="1" spc="25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правой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стороны</a:t>
            </a:r>
            <a:r>
              <a:rPr sz="1400" b="1" spc="25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путем</a:t>
            </a:r>
            <a:r>
              <a:rPr sz="1400" b="1" spc="24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отрезки</a:t>
            </a:r>
            <a:r>
              <a:rPr sz="1400" b="1" spc="25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кромки </a:t>
            </a:r>
            <a:r>
              <a:rPr sz="1400" b="1" spc="-39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ножницами;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сохранить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все: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сам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документ,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конверт,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упаковку,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любые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вложения,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ничего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выбрасывать;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позволять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знакомиться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содержанием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почтового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отправления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другим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лицам;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запомнить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обстоятельства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получения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или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обнаружения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письма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(почтового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отправления);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анонимных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материалах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не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делать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надписи,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подчеркивания,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запрещается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их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сгибать,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мять,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сшивать,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склеивать;</a:t>
            </a:r>
            <a:endParaRPr sz="1400">
              <a:latin typeface="Tahoma"/>
              <a:cs typeface="Tahoma"/>
            </a:endParaRPr>
          </a:p>
          <a:p>
            <a:pPr marL="240665" marR="5080" indent="-228600" algn="just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анонимные</a:t>
            </a:r>
            <a:r>
              <a:rPr sz="1400" b="1" spc="-2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материалы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направлять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в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правоохранительные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органы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сопроводительным</a:t>
            </a:r>
            <a:r>
              <a:rPr sz="1400" b="1" spc="-2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письмом,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где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указать</a:t>
            </a:r>
            <a:r>
              <a:rPr sz="1400" b="1" spc="-3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конкретные </a:t>
            </a:r>
            <a:r>
              <a:rPr sz="1400" b="1" spc="-40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их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признаки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(вид,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количество,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каким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способом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чем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исполнены,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каких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слов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начинается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114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какими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заканчивается</a:t>
            </a:r>
            <a:r>
              <a:rPr sz="1400" b="1" spc="-12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текст,  наличие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подписи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т.д.),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а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также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обстоятельства,</a:t>
            </a:r>
            <a:r>
              <a:rPr sz="1400" b="1" spc="-170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связанные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151616"/>
                </a:solidFill>
                <a:latin typeface="Tahoma"/>
                <a:cs typeface="Tahoma"/>
              </a:rPr>
              <a:t>с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их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обнаружением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или</a:t>
            </a:r>
            <a:r>
              <a:rPr sz="1400" b="1" spc="-165" dirty="0">
                <a:solidFill>
                  <a:srgbClr val="151616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151616"/>
                </a:solidFill>
                <a:latin typeface="Tahoma"/>
                <a:cs typeface="Tahoma"/>
              </a:rPr>
              <a:t>получением.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2851297" y="6785106"/>
            <a:ext cx="1558925" cy="3308350"/>
            <a:chOff x="12851297" y="6785106"/>
            <a:chExt cx="1558925" cy="3308350"/>
          </a:xfrm>
        </p:grpSpPr>
        <p:sp>
          <p:nvSpPr>
            <p:cNvPr id="20" name="object 20"/>
            <p:cNvSpPr/>
            <p:nvPr/>
          </p:nvSpPr>
          <p:spPr>
            <a:xfrm>
              <a:off x="12929278" y="6863083"/>
              <a:ext cx="1403350" cy="1403350"/>
            </a:xfrm>
            <a:custGeom>
              <a:avLst/>
              <a:gdLst/>
              <a:ahLst/>
              <a:cxnLst/>
              <a:rect l="l" t="t" r="r" b="b"/>
              <a:pathLst>
                <a:path w="1403350" h="1403350">
                  <a:moveTo>
                    <a:pt x="1356173" y="0"/>
                  </a:moveTo>
                  <a:lnTo>
                    <a:pt x="46770" y="0"/>
                  </a:lnTo>
                  <a:lnTo>
                    <a:pt x="28559" y="3672"/>
                  </a:lnTo>
                  <a:lnTo>
                    <a:pt x="13693" y="13687"/>
                  </a:lnTo>
                  <a:lnTo>
                    <a:pt x="3673" y="28544"/>
                  </a:lnTo>
                  <a:lnTo>
                    <a:pt x="0" y="46742"/>
                  </a:lnTo>
                  <a:lnTo>
                    <a:pt x="0" y="1356177"/>
                  </a:lnTo>
                  <a:lnTo>
                    <a:pt x="3673" y="1374357"/>
                  </a:lnTo>
                  <a:lnTo>
                    <a:pt x="13693" y="1389207"/>
                  </a:lnTo>
                  <a:lnTo>
                    <a:pt x="28559" y="1399221"/>
                  </a:lnTo>
                  <a:lnTo>
                    <a:pt x="46770" y="1402894"/>
                  </a:lnTo>
                  <a:lnTo>
                    <a:pt x="1356173" y="1402894"/>
                  </a:lnTo>
                  <a:lnTo>
                    <a:pt x="1374352" y="1399221"/>
                  </a:lnTo>
                  <a:lnTo>
                    <a:pt x="1389222" y="1389207"/>
                  </a:lnTo>
                  <a:lnTo>
                    <a:pt x="1399260" y="1374357"/>
                  </a:lnTo>
                  <a:lnTo>
                    <a:pt x="1402944" y="1356177"/>
                  </a:lnTo>
                  <a:lnTo>
                    <a:pt x="1402944" y="46742"/>
                  </a:lnTo>
                  <a:lnTo>
                    <a:pt x="1399260" y="28544"/>
                  </a:lnTo>
                  <a:lnTo>
                    <a:pt x="1389222" y="13687"/>
                  </a:lnTo>
                  <a:lnTo>
                    <a:pt x="1374352" y="3672"/>
                  </a:lnTo>
                  <a:lnTo>
                    <a:pt x="13561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851297" y="6785106"/>
              <a:ext cx="1558925" cy="1558925"/>
            </a:xfrm>
            <a:custGeom>
              <a:avLst/>
              <a:gdLst/>
              <a:ahLst/>
              <a:cxnLst/>
              <a:rect l="l" t="t" r="r" b="b"/>
              <a:pathLst>
                <a:path w="1558925" h="1558925">
                  <a:moveTo>
                    <a:pt x="1434153" y="0"/>
                  </a:moveTo>
                  <a:lnTo>
                    <a:pt x="124750" y="0"/>
                  </a:lnTo>
                  <a:lnTo>
                    <a:pt x="76188" y="9801"/>
                  </a:lnTo>
                  <a:lnTo>
                    <a:pt x="36535" y="36531"/>
                  </a:lnTo>
                  <a:lnTo>
                    <a:pt x="9802" y="76174"/>
                  </a:lnTo>
                  <a:lnTo>
                    <a:pt x="0" y="124719"/>
                  </a:lnTo>
                  <a:lnTo>
                    <a:pt x="0" y="1434153"/>
                  </a:lnTo>
                  <a:lnTo>
                    <a:pt x="9802" y="1482682"/>
                  </a:lnTo>
                  <a:lnTo>
                    <a:pt x="36535" y="1522315"/>
                  </a:lnTo>
                  <a:lnTo>
                    <a:pt x="76188" y="1549039"/>
                  </a:lnTo>
                  <a:lnTo>
                    <a:pt x="124750" y="1558839"/>
                  </a:lnTo>
                  <a:lnTo>
                    <a:pt x="1434153" y="1558839"/>
                  </a:lnTo>
                  <a:lnTo>
                    <a:pt x="1482675" y="1549039"/>
                  </a:lnTo>
                  <a:lnTo>
                    <a:pt x="1522290" y="1522315"/>
                  </a:lnTo>
                  <a:lnTo>
                    <a:pt x="1548995" y="1482682"/>
                  </a:lnTo>
                  <a:lnTo>
                    <a:pt x="1549360" y="1480870"/>
                  </a:lnTo>
                  <a:lnTo>
                    <a:pt x="124750" y="1480870"/>
                  </a:lnTo>
                  <a:lnTo>
                    <a:pt x="106539" y="1477198"/>
                  </a:lnTo>
                  <a:lnTo>
                    <a:pt x="91673" y="1467184"/>
                  </a:lnTo>
                  <a:lnTo>
                    <a:pt x="81654" y="1452334"/>
                  </a:lnTo>
                  <a:lnTo>
                    <a:pt x="77980" y="1434153"/>
                  </a:lnTo>
                  <a:lnTo>
                    <a:pt x="77980" y="124719"/>
                  </a:lnTo>
                  <a:lnTo>
                    <a:pt x="81654" y="106521"/>
                  </a:lnTo>
                  <a:lnTo>
                    <a:pt x="91673" y="91664"/>
                  </a:lnTo>
                  <a:lnTo>
                    <a:pt x="106539" y="81648"/>
                  </a:lnTo>
                  <a:lnTo>
                    <a:pt x="124750" y="77976"/>
                  </a:lnTo>
                  <a:lnTo>
                    <a:pt x="1549358" y="77976"/>
                  </a:lnTo>
                  <a:lnTo>
                    <a:pt x="1548995" y="76174"/>
                  </a:lnTo>
                  <a:lnTo>
                    <a:pt x="1522290" y="36531"/>
                  </a:lnTo>
                  <a:lnTo>
                    <a:pt x="1482675" y="9801"/>
                  </a:lnTo>
                  <a:lnTo>
                    <a:pt x="1434153" y="0"/>
                  </a:lnTo>
                  <a:close/>
                </a:path>
                <a:path w="1558925" h="1558925">
                  <a:moveTo>
                    <a:pt x="1549358" y="77976"/>
                  </a:moveTo>
                  <a:lnTo>
                    <a:pt x="1434153" y="77976"/>
                  </a:lnTo>
                  <a:lnTo>
                    <a:pt x="1452332" y="81648"/>
                  </a:lnTo>
                  <a:lnTo>
                    <a:pt x="1467202" y="91664"/>
                  </a:lnTo>
                  <a:lnTo>
                    <a:pt x="1477241" y="106521"/>
                  </a:lnTo>
                  <a:lnTo>
                    <a:pt x="1480925" y="124719"/>
                  </a:lnTo>
                  <a:lnTo>
                    <a:pt x="1480925" y="1434153"/>
                  </a:lnTo>
                  <a:lnTo>
                    <a:pt x="1477241" y="1452334"/>
                  </a:lnTo>
                  <a:lnTo>
                    <a:pt x="1467202" y="1467184"/>
                  </a:lnTo>
                  <a:lnTo>
                    <a:pt x="1452332" y="1477198"/>
                  </a:lnTo>
                  <a:lnTo>
                    <a:pt x="1434153" y="1480870"/>
                  </a:lnTo>
                  <a:lnTo>
                    <a:pt x="1549360" y="1480870"/>
                  </a:lnTo>
                  <a:lnTo>
                    <a:pt x="1558786" y="1434153"/>
                  </a:lnTo>
                  <a:lnTo>
                    <a:pt x="1558786" y="124719"/>
                  </a:lnTo>
                  <a:lnTo>
                    <a:pt x="1549358" y="77976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079664" y="6926699"/>
              <a:ext cx="1112885" cy="125332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929278" y="8612532"/>
              <a:ext cx="1403350" cy="1403350"/>
            </a:xfrm>
            <a:custGeom>
              <a:avLst/>
              <a:gdLst/>
              <a:ahLst/>
              <a:cxnLst/>
              <a:rect l="l" t="t" r="r" b="b"/>
              <a:pathLst>
                <a:path w="1403350" h="1403350">
                  <a:moveTo>
                    <a:pt x="1356173" y="0"/>
                  </a:moveTo>
                  <a:lnTo>
                    <a:pt x="46770" y="0"/>
                  </a:lnTo>
                  <a:lnTo>
                    <a:pt x="28559" y="3672"/>
                  </a:lnTo>
                  <a:lnTo>
                    <a:pt x="13693" y="13687"/>
                  </a:lnTo>
                  <a:lnTo>
                    <a:pt x="3673" y="28544"/>
                  </a:lnTo>
                  <a:lnTo>
                    <a:pt x="0" y="46742"/>
                  </a:lnTo>
                  <a:lnTo>
                    <a:pt x="0" y="1356177"/>
                  </a:lnTo>
                  <a:lnTo>
                    <a:pt x="3673" y="1374356"/>
                  </a:lnTo>
                  <a:lnTo>
                    <a:pt x="13693" y="1389206"/>
                  </a:lnTo>
                  <a:lnTo>
                    <a:pt x="28559" y="1399221"/>
                  </a:lnTo>
                  <a:lnTo>
                    <a:pt x="46770" y="1402894"/>
                  </a:lnTo>
                  <a:lnTo>
                    <a:pt x="1356173" y="1402894"/>
                  </a:lnTo>
                  <a:lnTo>
                    <a:pt x="1374352" y="1399221"/>
                  </a:lnTo>
                  <a:lnTo>
                    <a:pt x="1389222" y="1389206"/>
                  </a:lnTo>
                  <a:lnTo>
                    <a:pt x="1399260" y="1374356"/>
                  </a:lnTo>
                  <a:lnTo>
                    <a:pt x="1402944" y="1356177"/>
                  </a:lnTo>
                  <a:lnTo>
                    <a:pt x="1402944" y="46742"/>
                  </a:lnTo>
                  <a:lnTo>
                    <a:pt x="1399260" y="28544"/>
                  </a:lnTo>
                  <a:lnTo>
                    <a:pt x="1389222" y="13687"/>
                  </a:lnTo>
                  <a:lnTo>
                    <a:pt x="1374352" y="3672"/>
                  </a:lnTo>
                  <a:lnTo>
                    <a:pt x="13561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851297" y="8534555"/>
              <a:ext cx="1558925" cy="1558925"/>
            </a:xfrm>
            <a:custGeom>
              <a:avLst/>
              <a:gdLst/>
              <a:ahLst/>
              <a:cxnLst/>
              <a:rect l="l" t="t" r="r" b="b"/>
              <a:pathLst>
                <a:path w="1558925" h="1558925">
                  <a:moveTo>
                    <a:pt x="1434153" y="0"/>
                  </a:moveTo>
                  <a:lnTo>
                    <a:pt x="124750" y="0"/>
                  </a:lnTo>
                  <a:lnTo>
                    <a:pt x="76188" y="9801"/>
                  </a:lnTo>
                  <a:lnTo>
                    <a:pt x="36535" y="36531"/>
                  </a:lnTo>
                  <a:lnTo>
                    <a:pt x="9802" y="76174"/>
                  </a:lnTo>
                  <a:lnTo>
                    <a:pt x="0" y="124719"/>
                  </a:lnTo>
                  <a:lnTo>
                    <a:pt x="0" y="1434153"/>
                  </a:lnTo>
                  <a:lnTo>
                    <a:pt x="9802" y="1482682"/>
                  </a:lnTo>
                  <a:lnTo>
                    <a:pt x="36535" y="1522315"/>
                  </a:lnTo>
                  <a:lnTo>
                    <a:pt x="76188" y="1549039"/>
                  </a:lnTo>
                  <a:lnTo>
                    <a:pt x="124750" y="1558839"/>
                  </a:lnTo>
                  <a:lnTo>
                    <a:pt x="1434153" y="1558839"/>
                  </a:lnTo>
                  <a:lnTo>
                    <a:pt x="1482675" y="1549039"/>
                  </a:lnTo>
                  <a:lnTo>
                    <a:pt x="1522290" y="1522315"/>
                  </a:lnTo>
                  <a:lnTo>
                    <a:pt x="1548995" y="1482682"/>
                  </a:lnTo>
                  <a:lnTo>
                    <a:pt x="1549360" y="1480870"/>
                  </a:lnTo>
                  <a:lnTo>
                    <a:pt x="124750" y="1480870"/>
                  </a:lnTo>
                  <a:lnTo>
                    <a:pt x="106539" y="1477197"/>
                  </a:lnTo>
                  <a:lnTo>
                    <a:pt x="91673" y="1467183"/>
                  </a:lnTo>
                  <a:lnTo>
                    <a:pt x="81654" y="1452333"/>
                  </a:lnTo>
                  <a:lnTo>
                    <a:pt x="77980" y="1434153"/>
                  </a:lnTo>
                  <a:lnTo>
                    <a:pt x="77980" y="124719"/>
                  </a:lnTo>
                  <a:lnTo>
                    <a:pt x="81654" y="106521"/>
                  </a:lnTo>
                  <a:lnTo>
                    <a:pt x="91673" y="91664"/>
                  </a:lnTo>
                  <a:lnTo>
                    <a:pt x="106539" y="81648"/>
                  </a:lnTo>
                  <a:lnTo>
                    <a:pt x="124750" y="77976"/>
                  </a:lnTo>
                  <a:lnTo>
                    <a:pt x="1549358" y="77976"/>
                  </a:lnTo>
                  <a:lnTo>
                    <a:pt x="1548995" y="76174"/>
                  </a:lnTo>
                  <a:lnTo>
                    <a:pt x="1522290" y="36531"/>
                  </a:lnTo>
                  <a:lnTo>
                    <a:pt x="1482675" y="9801"/>
                  </a:lnTo>
                  <a:lnTo>
                    <a:pt x="1434153" y="0"/>
                  </a:lnTo>
                  <a:close/>
                </a:path>
                <a:path w="1558925" h="1558925">
                  <a:moveTo>
                    <a:pt x="1549358" y="77976"/>
                  </a:moveTo>
                  <a:lnTo>
                    <a:pt x="1434153" y="77976"/>
                  </a:lnTo>
                  <a:lnTo>
                    <a:pt x="1452332" y="81648"/>
                  </a:lnTo>
                  <a:lnTo>
                    <a:pt x="1467202" y="91664"/>
                  </a:lnTo>
                  <a:lnTo>
                    <a:pt x="1477241" y="106521"/>
                  </a:lnTo>
                  <a:lnTo>
                    <a:pt x="1480925" y="124719"/>
                  </a:lnTo>
                  <a:lnTo>
                    <a:pt x="1480925" y="1434153"/>
                  </a:lnTo>
                  <a:lnTo>
                    <a:pt x="1477241" y="1452333"/>
                  </a:lnTo>
                  <a:lnTo>
                    <a:pt x="1467202" y="1467183"/>
                  </a:lnTo>
                  <a:lnTo>
                    <a:pt x="1452332" y="1477197"/>
                  </a:lnTo>
                  <a:lnTo>
                    <a:pt x="1434153" y="1480870"/>
                  </a:lnTo>
                  <a:lnTo>
                    <a:pt x="1549360" y="1480870"/>
                  </a:lnTo>
                  <a:lnTo>
                    <a:pt x="1558786" y="1434153"/>
                  </a:lnTo>
                  <a:lnTo>
                    <a:pt x="1558786" y="124719"/>
                  </a:lnTo>
                  <a:lnTo>
                    <a:pt x="1549358" y="77976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036431" y="8735019"/>
              <a:ext cx="1193076" cy="1193076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676" y="7266840"/>
            <a:ext cx="11363382" cy="304475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95" y="12665"/>
            <a:ext cx="15120011" cy="1067933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2336" y="193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252" y="0"/>
                </a:moveTo>
                <a:lnTo>
                  <a:pt x="0" y="0"/>
                </a:lnTo>
                <a:lnTo>
                  <a:pt x="0" y="1344150"/>
                </a:lnTo>
                <a:lnTo>
                  <a:pt x="14448182" y="1344150"/>
                </a:lnTo>
                <a:lnTo>
                  <a:pt x="14495996" y="1342454"/>
                </a:lnTo>
                <a:lnTo>
                  <a:pt x="14542930" y="1337444"/>
                </a:lnTo>
                <a:lnTo>
                  <a:pt x="14588871" y="1329236"/>
                </a:lnTo>
                <a:lnTo>
                  <a:pt x="14633701" y="1317945"/>
                </a:lnTo>
                <a:lnTo>
                  <a:pt x="14677306" y="1303689"/>
                </a:lnTo>
                <a:lnTo>
                  <a:pt x="14719567" y="1286582"/>
                </a:lnTo>
                <a:lnTo>
                  <a:pt x="14760371" y="1266740"/>
                </a:lnTo>
                <a:lnTo>
                  <a:pt x="14799600" y="1244281"/>
                </a:lnTo>
                <a:lnTo>
                  <a:pt x="14837140" y="1219319"/>
                </a:lnTo>
                <a:lnTo>
                  <a:pt x="14872873" y="1191971"/>
                </a:lnTo>
                <a:lnTo>
                  <a:pt x="14906683" y="1162353"/>
                </a:lnTo>
                <a:lnTo>
                  <a:pt x="14938456" y="1130581"/>
                </a:lnTo>
                <a:lnTo>
                  <a:pt x="14968074" y="1096770"/>
                </a:lnTo>
                <a:lnTo>
                  <a:pt x="14995422" y="1061037"/>
                </a:lnTo>
                <a:lnTo>
                  <a:pt x="15020383" y="1023498"/>
                </a:lnTo>
                <a:lnTo>
                  <a:pt x="15042843" y="984268"/>
                </a:lnTo>
                <a:lnTo>
                  <a:pt x="15062684" y="943464"/>
                </a:lnTo>
                <a:lnTo>
                  <a:pt x="15079791" y="901202"/>
                </a:lnTo>
                <a:lnTo>
                  <a:pt x="15094048" y="857598"/>
                </a:lnTo>
                <a:lnTo>
                  <a:pt x="15105338" y="812767"/>
                </a:lnTo>
                <a:lnTo>
                  <a:pt x="15113547" y="766826"/>
                </a:lnTo>
                <a:lnTo>
                  <a:pt x="15118557" y="719891"/>
                </a:lnTo>
                <a:lnTo>
                  <a:pt x="15120252" y="672077"/>
                </a:lnTo>
                <a:lnTo>
                  <a:pt x="15120252" y="0"/>
                </a:lnTo>
                <a:close/>
              </a:path>
            </a:pathLst>
          </a:custGeom>
          <a:solidFill>
            <a:srgbClr val="F2A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2509"/>
            <a:ext cx="1883761" cy="188243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62873" y="2772057"/>
            <a:ext cx="14364335" cy="7712075"/>
          </a:xfrm>
          <a:custGeom>
            <a:avLst/>
            <a:gdLst/>
            <a:ahLst/>
            <a:cxnLst/>
            <a:rect l="l" t="t" r="r" b="b"/>
            <a:pathLst>
              <a:path w="14364335" h="7712075">
                <a:moveTo>
                  <a:pt x="14039999" y="0"/>
                </a:moveTo>
                <a:lnTo>
                  <a:pt x="323996" y="0"/>
                </a:lnTo>
                <a:lnTo>
                  <a:pt x="276285" y="3529"/>
                </a:lnTo>
                <a:lnTo>
                  <a:pt x="230692" y="13777"/>
                </a:lnTo>
                <a:lnTo>
                  <a:pt x="187728" y="30232"/>
                </a:lnTo>
                <a:lnTo>
                  <a:pt x="147904" y="52384"/>
                </a:lnTo>
                <a:lnTo>
                  <a:pt x="111731" y="79720"/>
                </a:lnTo>
                <a:lnTo>
                  <a:pt x="79721" y="111730"/>
                </a:lnTo>
                <a:lnTo>
                  <a:pt x="52385" y="147902"/>
                </a:lnTo>
                <a:lnTo>
                  <a:pt x="30233" y="187726"/>
                </a:lnTo>
                <a:lnTo>
                  <a:pt x="13777" y="230691"/>
                </a:lnTo>
                <a:lnTo>
                  <a:pt x="3529" y="276284"/>
                </a:lnTo>
                <a:lnTo>
                  <a:pt x="0" y="323996"/>
                </a:lnTo>
                <a:lnTo>
                  <a:pt x="0" y="7388031"/>
                </a:lnTo>
                <a:lnTo>
                  <a:pt x="3529" y="7435743"/>
                </a:lnTo>
                <a:lnTo>
                  <a:pt x="13777" y="7481336"/>
                </a:lnTo>
                <a:lnTo>
                  <a:pt x="30233" y="7524301"/>
                </a:lnTo>
                <a:lnTo>
                  <a:pt x="52385" y="7564125"/>
                </a:lnTo>
                <a:lnTo>
                  <a:pt x="79721" y="7600297"/>
                </a:lnTo>
                <a:lnTo>
                  <a:pt x="111731" y="7632307"/>
                </a:lnTo>
                <a:lnTo>
                  <a:pt x="147904" y="7659643"/>
                </a:lnTo>
                <a:lnTo>
                  <a:pt x="187728" y="7681795"/>
                </a:lnTo>
                <a:lnTo>
                  <a:pt x="230692" y="7698250"/>
                </a:lnTo>
                <a:lnTo>
                  <a:pt x="276285" y="7708498"/>
                </a:lnTo>
                <a:lnTo>
                  <a:pt x="323996" y="7712028"/>
                </a:lnTo>
                <a:lnTo>
                  <a:pt x="14039999" y="7712028"/>
                </a:lnTo>
                <a:lnTo>
                  <a:pt x="14087710" y="7708498"/>
                </a:lnTo>
                <a:lnTo>
                  <a:pt x="14133303" y="7698250"/>
                </a:lnTo>
                <a:lnTo>
                  <a:pt x="14176268" y="7681795"/>
                </a:lnTo>
                <a:lnTo>
                  <a:pt x="14216092" y="7659643"/>
                </a:lnTo>
                <a:lnTo>
                  <a:pt x="14252265" y="7632307"/>
                </a:lnTo>
                <a:lnTo>
                  <a:pt x="14284276" y="7600297"/>
                </a:lnTo>
                <a:lnTo>
                  <a:pt x="14311613" y="7564125"/>
                </a:lnTo>
                <a:lnTo>
                  <a:pt x="14333765" y="7524301"/>
                </a:lnTo>
                <a:lnTo>
                  <a:pt x="14350221" y="7481336"/>
                </a:lnTo>
                <a:lnTo>
                  <a:pt x="14360469" y="7435743"/>
                </a:lnTo>
                <a:lnTo>
                  <a:pt x="14363999" y="7388031"/>
                </a:lnTo>
                <a:lnTo>
                  <a:pt x="14363999" y="323996"/>
                </a:lnTo>
                <a:lnTo>
                  <a:pt x="14360469" y="276284"/>
                </a:lnTo>
                <a:lnTo>
                  <a:pt x="14350221" y="230691"/>
                </a:lnTo>
                <a:lnTo>
                  <a:pt x="14333765" y="187726"/>
                </a:lnTo>
                <a:lnTo>
                  <a:pt x="14311613" y="147902"/>
                </a:lnTo>
                <a:lnTo>
                  <a:pt x="14284276" y="111730"/>
                </a:lnTo>
                <a:lnTo>
                  <a:pt x="14252265" y="79720"/>
                </a:lnTo>
                <a:lnTo>
                  <a:pt x="14216092" y="52384"/>
                </a:lnTo>
                <a:lnTo>
                  <a:pt x="14176268" y="30232"/>
                </a:lnTo>
                <a:lnTo>
                  <a:pt x="14133303" y="13777"/>
                </a:lnTo>
                <a:lnTo>
                  <a:pt x="14087710" y="3529"/>
                </a:lnTo>
                <a:lnTo>
                  <a:pt x="14039999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4197" y="2039515"/>
            <a:ext cx="14361794" cy="536575"/>
          </a:xfrm>
          <a:custGeom>
            <a:avLst/>
            <a:gdLst/>
            <a:ahLst/>
            <a:cxnLst/>
            <a:rect l="l" t="t" r="r" b="b"/>
            <a:pathLst>
              <a:path w="14361794" h="536575">
                <a:moveTo>
                  <a:pt x="14093347" y="0"/>
                </a:moveTo>
                <a:lnTo>
                  <a:pt x="268005" y="0"/>
                </a:lnTo>
                <a:lnTo>
                  <a:pt x="219991" y="4337"/>
                </a:lnTo>
                <a:lnTo>
                  <a:pt x="174735" y="16837"/>
                </a:lnTo>
                <a:lnTo>
                  <a:pt x="133008" y="36725"/>
                </a:lnTo>
                <a:lnTo>
                  <a:pt x="95583" y="63232"/>
                </a:lnTo>
                <a:lnTo>
                  <a:pt x="63232" y="95583"/>
                </a:lnTo>
                <a:lnTo>
                  <a:pt x="36725" y="133008"/>
                </a:lnTo>
                <a:lnTo>
                  <a:pt x="16837" y="174735"/>
                </a:lnTo>
                <a:lnTo>
                  <a:pt x="4337" y="219991"/>
                </a:lnTo>
                <a:lnTo>
                  <a:pt x="0" y="268009"/>
                </a:lnTo>
                <a:lnTo>
                  <a:pt x="4337" y="316022"/>
                </a:lnTo>
                <a:lnTo>
                  <a:pt x="16837" y="361279"/>
                </a:lnTo>
                <a:lnTo>
                  <a:pt x="36725" y="403005"/>
                </a:lnTo>
                <a:lnTo>
                  <a:pt x="63232" y="440430"/>
                </a:lnTo>
                <a:lnTo>
                  <a:pt x="95583" y="472782"/>
                </a:lnTo>
                <a:lnTo>
                  <a:pt x="133008" y="499288"/>
                </a:lnTo>
                <a:lnTo>
                  <a:pt x="174735" y="519177"/>
                </a:lnTo>
                <a:lnTo>
                  <a:pt x="219991" y="531676"/>
                </a:lnTo>
                <a:lnTo>
                  <a:pt x="268005" y="536014"/>
                </a:lnTo>
                <a:lnTo>
                  <a:pt x="14093347" y="536014"/>
                </a:lnTo>
                <a:lnTo>
                  <a:pt x="14141362" y="531676"/>
                </a:lnTo>
                <a:lnTo>
                  <a:pt x="14186619" y="519177"/>
                </a:lnTo>
                <a:lnTo>
                  <a:pt x="14228346" y="499288"/>
                </a:lnTo>
                <a:lnTo>
                  <a:pt x="14265771" y="472782"/>
                </a:lnTo>
                <a:lnTo>
                  <a:pt x="14298122" y="440430"/>
                </a:lnTo>
                <a:lnTo>
                  <a:pt x="14324628" y="403005"/>
                </a:lnTo>
                <a:lnTo>
                  <a:pt x="14344517" y="361279"/>
                </a:lnTo>
                <a:lnTo>
                  <a:pt x="14357016" y="316022"/>
                </a:lnTo>
                <a:lnTo>
                  <a:pt x="14361354" y="268005"/>
                </a:lnTo>
                <a:lnTo>
                  <a:pt x="14357016" y="219991"/>
                </a:lnTo>
                <a:lnTo>
                  <a:pt x="14344517" y="174735"/>
                </a:lnTo>
                <a:lnTo>
                  <a:pt x="14324628" y="133008"/>
                </a:lnTo>
                <a:lnTo>
                  <a:pt x="14298122" y="95583"/>
                </a:lnTo>
                <a:lnTo>
                  <a:pt x="14265771" y="63232"/>
                </a:lnTo>
                <a:lnTo>
                  <a:pt x="14228346" y="36725"/>
                </a:lnTo>
                <a:lnTo>
                  <a:pt x="14186619" y="16837"/>
                </a:lnTo>
                <a:lnTo>
                  <a:pt x="14141362" y="4337"/>
                </a:lnTo>
                <a:lnTo>
                  <a:pt x="14093347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52841" y="359586"/>
            <a:ext cx="12482195" cy="87503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36195" rIns="0" bIns="0" rtlCol="0">
            <a:spAutoFit/>
          </a:bodyPr>
          <a:lstStyle/>
          <a:p>
            <a:pPr marL="173990">
              <a:lnSpc>
                <a:spcPct val="100000"/>
              </a:lnSpc>
              <a:spcBef>
                <a:spcPts val="285"/>
              </a:spcBef>
            </a:pPr>
            <a:r>
              <a:rPr sz="3600" dirty="0"/>
              <a:t>ОСНОВНЫЕ</a:t>
            </a:r>
            <a:r>
              <a:rPr sz="3600" spc="-10" dirty="0"/>
              <a:t> </a:t>
            </a:r>
            <a:r>
              <a:rPr sz="3600" spc="-5" dirty="0"/>
              <a:t>ПРАВИЛА</a:t>
            </a:r>
            <a:r>
              <a:rPr sz="3600" spc="-10" dirty="0"/>
              <a:t> </a:t>
            </a:r>
            <a:r>
              <a:rPr sz="3600" spc="-5" dirty="0"/>
              <a:t>ПОВЕДЕНИЯ</a:t>
            </a:r>
            <a:r>
              <a:rPr sz="3600" spc="-10" dirty="0"/>
              <a:t> </a:t>
            </a:r>
            <a:r>
              <a:rPr sz="3600" dirty="0"/>
              <a:t>ЗАЛОЖНИКОВ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958762" y="2102877"/>
            <a:ext cx="13165455" cy="648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ПОМНИТЕ:</a:t>
            </a:r>
            <a:r>
              <a:rPr sz="24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ВАША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 ЦЕЛЬ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–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ОСТАТЬСЯ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В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ЖИВЫХ!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6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Char char="•"/>
              <a:tabLst>
                <a:tab pos="242570" algn="l"/>
              </a:tabLst>
            </a:pP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основное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правило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–</a:t>
            </a:r>
            <a:r>
              <a:rPr sz="19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допускайте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действия,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которые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могут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 спровоцировать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нападающих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к </a:t>
            </a:r>
            <a:r>
              <a:rPr sz="19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применению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оружия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привести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к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человеческим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жертвам;</a:t>
            </a:r>
            <a:endParaRPr sz="19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не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смотрите в глаза преступникам,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не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ведите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себя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вызывающе, при необходимости выполняйте </a:t>
            </a:r>
            <a:r>
              <a:rPr sz="19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45" dirty="0">
                <a:solidFill>
                  <a:srgbClr val="0D0D0D"/>
                </a:solidFill>
                <a:latin typeface="Tahoma"/>
                <a:cs typeface="Tahoma"/>
              </a:rPr>
              <a:t>требования</a:t>
            </a:r>
            <a:r>
              <a:rPr sz="1900" b="1" spc="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45" dirty="0">
                <a:solidFill>
                  <a:srgbClr val="0D0D0D"/>
                </a:solidFill>
                <a:latin typeface="Tahoma"/>
                <a:cs typeface="Tahoma"/>
              </a:rPr>
              <a:t>преступников,</a:t>
            </a:r>
            <a:r>
              <a:rPr sz="1900" b="1" spc="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45" dirty="0">
                <a:solidFill>
                  <a:srgbClr val="0D0D0D"/>
                </a:solidFill>
                <a:latin typeface="Tahoma"/>
                <a:cs typeface="Tahoma"/>
              </a:rPr>
              <a:t>противоречьте</a:t>
            </a:r>
            <a:r>
              <a:rPr sz="1900" b="1" spc="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им,</a:t>
            </a:r>
            <a:r>
              <a:rPr sz="1900" b="1" spc="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рискуйте</a:t>
            </a:r>
            <a:r>
              <a:rPr sz="1900" b="1" spc="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жизнью</a:t>
            </a:r>
            <a:r>
              <a:rPr sz="1900" b="1" spc="45" dirty="0">
                <a:solidFill>
                  <a:srgbClr val="0D0D0D"/>
                </a:solidFill>
                <a:latin typeface="Tahoma"/>
                <a:cs typeface="Tahoma"/>
              </a:rPr>
              <a:t> окружающих</a:t>
            </a:r>
            <a:r>
              <a:rPr sz="1900" b="1" spc="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9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40" dirty="0">
                <a:solidFill>
                  <a:srgbClr val="0D0D0D"/>
                </a:solidFill>
                <a:latin typeface="Tahoma"/>
                <a:cs typeface="Tahoma"/>
              </a:rPr>
              <a:t>своей </a:t>
            </a:r>
            <a:r>
              <a:rPr sz="1900" b="1" spc="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собственной;</a:t>
            </a:r>
            <a:endParaRPr sz="19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24193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возьмите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себя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руки,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успокойтесь,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паникуйте,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разговаривайте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спокойным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голосом;</a:t>
            </a:r>
            <a:endParaRPr sz="19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24193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старайтесь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допускать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истерик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паники;</a:t>
            </a:r>
            <a:endParaRPr sz="19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на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совершение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любых</a:t>
            </a:r>
            <a:r>
              <a:rPr sz="1900" b="1" spc="-2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действий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(сесть,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встать,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попить,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сходить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</a:t>
            </a:r>
            <a:r>
              <a:rPr sz="1900" b="1" spc="-2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туалет)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спрашивайте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разрешение;</a:t>
            </a:r>
            <a:endParaRPr sz="1900">
              <a:latin typeface="Tahoma"/>
              <a:cs typeface="Tahoma"/>
            </a:endParaRPr>
          </a:p>
          <a:p>
            <a:pPr marL="283845" indent="-271780">
              <a:lnSpc>
                <a:spcPct val="100000"/>
              </a:lnSpc>
              <a:spcBef>
                <a:spcPts val="15"/>
              </a:spcBef>
              <a:buChar char="•"/>
              <a:tabLst>
                <a:tab pos="284480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если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вы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ранены,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постарайтесь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двигаться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-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этим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вы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сократите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потерю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крови;</a:t>
            </a:r>
            <a:endParaRPr sz="19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расположитесь</a:t>
            </a:r>
            <a:r>
              <a:rPr sz="19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подальше</a:t>
            </a:r>
            <a:r>
              <a:rPr sz="19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от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окон,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дверей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от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самих</a:t>
            </a:r>
            <a:r>
              <a:rPr sz="19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террористов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–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это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необходимо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для</a:t>
            </a:r>
            <a:r>
              <a:rPr sz="190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обеспечения </a:t>
            </a:r>
            <a:r>
              <a:rPr sz="1900" b="1" spc="-54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вашей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безопасности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случае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штурма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помещения,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стрельбы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снайперов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на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поражение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преступников;</a:t>
            </a:r>
            <a:endParaRPr sz="19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будьте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внимательны,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постарайтесь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запомнить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0D0D0D"/>
                </a:solidFill>
                <a:latin typeface="Tahoma"/>
                <a:cs typeface="Tahoma"/>
              </a:rPr>
              <a:t>как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0" dirty="0">
                <a:solidFill>
                  <a:srgbClr val="0D0D0D"/>
                </a:solidFill>
                <a:latin typeface="Tahoma"/>
                <a:cs typeface="Tahoma"/>
              </a:rPr>
              <a:t>можно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 больше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информации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о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25" dirty="0">
                <a:solidFill>
                  <a:srgbClr val="0D0D0D"/>
                </a:solidFill>
                <a:latin typeface="Tahoma"/>
                <a:cs typeface="Tahoma"/>
              </a:rPr>
              <a:t>террористах </a:t>
            </a:r>
            <a:r>
              <a:rPr sz="1900" b="1" spc="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(количество, вооружение, приметы преступников,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особенности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внешности, речи, одежду, имена, </a:t>
            </a:r>
            <a:r>
              <a:rPr sz="19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клички,</a:t>
            </a:r>
            <a:r>
              <a:rPr sz="1900" b="1" spc="-2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манеры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поведения,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тематику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разговоров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др.)</a:t>
            </a:r>
            <a:endParaRPr sz="1900">
              <a:latin typeface="Tahoma"/>
              <a:cs typeface="Tahoma"/>
            </a:endParaRPr>
          </a:p>
          <a:p>
            <a:pPr marL="241300" indent="-229235" algn="just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постарайтесь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определить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место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своего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нахождения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(заточения);</a:t>
            </a:r>
            <a:endParaRPr sz="1900">
              <a:latin typeface="Tahoma"/>
              <a:cs typeface="Tahoma"/>
            </a:endParaRPr>
          </a:p>
          <a:p>
            <a:pPr marL="283210" indent="-271145" algn="just">
              <a:lnSpc>
                <a:spcPct val="100000"/>
              </a:lnSpc>
              <a:spcBef>
                <a:spcPts val="15"/>
              </a:spcBef>
              <a:buChar char="•"/>
              <a:tabLst>
                <a:tab pos="28384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при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штурме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здания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ложитесь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на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пол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лицом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вниз,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сложив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руки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на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затылке;</a:t>
            </a:r>
            <a:endParaRPr sz="1900">
              <a:latin typeface="Tahoma"/>
              <a:cs typeface="Tahoma"/>
            </a:endParaRPr>
          </a:p>
          <a:p>
            <a:pPr marL="241300" marR="5080" indent="-228600" algn="just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помните,</a:t>
            </a:r>
            <a:r>
              <a:rPr sz="1900" b="1" spc="-15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что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получив</a:t>
            </a:r>
            <a:r>
              <a:rPr sz="1900" b="1" spc="-15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сообщение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о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вашем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захвате,</a:t>
            </a:r>
            <a:r>
              <a:rPr sz="1900" b="1" spc="-15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спецслужбы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уже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начали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действовать</a:t>
            </a:r>
            <a:r>
              <a:rPr sz="1900" b="1" spc="-15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900" b="1" spc="-15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предпримут  все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необходимые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действия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вашему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освобождению;</a:t>
            </a:r>
            <a:endParaRPr sz="1900">
              <a:latin typeface="Tahoma"/>
              <a:cs typeface="Tahoma"/>
            </a:endParaRPr>
          </a:p>
          <a:p>
            <a:pPr marL="283210" indent="-271145" algn="just">
              <a:lnSpc>
                <a:spcPct val="100000"/>
              </a:lnSpc>
              <a:spcBef>
                <a:spcPts val="15"/>
              </a:spcBef>
              <a:buChar char="•"/>
              <a:tabLst>
                <a:tab pos="283845" algn="l"/>
              </a:tabLst>
            </a:pP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после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освобождения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0D0D0D"/>
                </a:solidFill>
                <a:latin typeface="Tahoma"/>
                <a:cs typeface="Tahoma"/>
              </a:rPr>
              <a:t>не</a:t>
            </a:r>
            <a:r>
              <a:rPr sz="1900" b="1" spc="-2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делайте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скоропалительных</a:t>
            </a:r>
            <a:r>
              <a:rPr sz="1900" b="1" spc="-22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0D0D0D"/>
                </a:solidFill>
                <a:latin typeface="Tahoma"/>
                <a:cs typeface="Tahoma"/>
              </a:rPr>
              <a:t>заявлений.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96097" y="8860906"/>
            <a:ext cx="1260475" cy="1260475"/>
            <a:chOff x="2696097" y="8860906"/>
            <a:chExt cx="1260475" cy="1260475"/>
          </a:xfrm>
        </p:grpSpPr>
        <p:sp>
          <p:nvSpPr>
            <p:cNvPr id="11" name="object 11"/>
            <p:cNvSpPr/>
            <p:nvPr/>
          </p:nvSpPr>
          <p:spPr>
            <a:xfrm>
              <a:off x="2759129" y="8923935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09">
                  <a:moveTo>
                    <a:pt x="1096225" y="0"/>
                  </a:moveTo>
                  <a:lnTo>
                    <a:pt x="37807" y="0"/>
                  </a:lnTo>
                  <a:lnTo>
                    <a:pt x="23086" y="2968"/>
                  </a:lnTo>
                  <a:lnTo>
                    <a:pt x="11069" y="11063"/>
                  </a:lnTo>
                  <a:lnTo>
                    <a:pt x="2969" y="23071"/>
                  </a:lnTo>
                  <a:lnTo>
                    <a:pt x="0" y="37778"/>
                  </a:lnTo>
                  <a:lnTo>
                    <a:pt x="0" y="1096186"/>
                  </a:lnTo>
                  <a:lnTo>
                    <a:pt x="2969" y="1110881"/>
                  </a:lnTo>
                  <a:lnTo>
                    <a:pt x="11069" y="1122883"/>
                  </a:lnTo>
                  <a:lnTo>
                    <a:pt x="23086" y="1130977"/>
                  </a:lnTo>
                  <a:lnTo>
                    <a:pt x="37807" y="1133946"/>
                  </a:lnTo>
                  <a:lnTo>
                    <a:pt x="1096225" y="1133946"/>
                  </a:lnTo>
                  <a:lnTo>
                    <a:pt x="1110918" y="1130977"/>
                  </a:lnTo>
                  <a:lnTo>
                    <a:pt x="1122938" y="1122883"/>
                  </a:lnTo>
                  <a:lnTo>
                    <a:pt x="1131053" y="1110881"/>
                  </a:lnTo>
                  <a:lnTo>
                    <a:pt x="1134032" y="1096186"/>
                  </a:lnTo>
                  <a:lnTo>
                    <a:pt x="1134032" y="37778"/>
                  </a:lnTo>
                  <a:lnTo>
                    <a:pt x="1131053" y="23071"/>
                  </a:lnTo>
                  <a:lnTo>
                    <a:pt x="1122938" y="11063"/>
                  </a:lnTo>
                  <a:lnTo>
                    <a:pt x="1110918" y="2968"/>
                  </a:lnTo>
                  <a:lnTo>
                    <a:pt x="1096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96097" y="8860906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8" y="0"/>
                  </a:moveTo>
                  <a:lnTo>
                    <a:pt x="100840" y="0"/>
                  </a:lnTo>
                  <a:lnTo>
                    <a:pt x="61585" y="7922"/>
                  </a:lnTo>
                  <a:lnTo>
                    <a:pt x="29532" y="29527"/>
                  </a:lnTo>
                  <a:lnTo>
                    <a:pt x="7923" y="61570"/>
                  </a:lnTo>
                  <a:lnTo>
                    <a:pt x="0" y="100807"/>
                  </a:lnTo>
                  <a:lnTo>
                    <a:pt x="0" y="1159215"/>
                  </a:lnTo>
                  <a:lnTo>
                    <a:pt x="7923" y="1198440"/>
                  </a:lnTo>
                  <a:lnTo>
                    <a:pt x="29532" y="1230476"/>
                  </a:lnTo>
                  <a:lnTo>
                    <a:pt x="61585" y="1252078"/>
                  </a:lnTo>
                  <a:lnTo>
                    <a:pt x="100840" y="1260000"/>
                  </a:lnTo>
                  <a:lnTo>
                    <a:pt x="1159258" y="1260000"/>
                  </a:lnTo>
                  <a:lnTo>
                    <a:pt x="1198477" y="1252078"/>
                  </a:lnTo>
                  <a:lnTo>
                    <a:pt x="1230499" y="1230476"/>
                  </a:lnTo>
                  <a:lnTo>
                    <a:pt x="1252085" y="1198440"/>
                  </a:lnTo>
                  <a:lnTo>
                    <a:pt x="1252381" y="1196975"/>
                  </a:lnTo>
                  <a:lnTo>
                    <a:pt x="100840" y="1196975"/>
                  </a:lnTo>
                  <a:lnTo>
                    <a:pt x="86119" y="1194006"/>
                  </a:lnTo>
                  <a:lnTo>
                    <a:pt x="74102" y="1185912"/>
                  </a:lnTo>
                  <a:lnTo>
                    <a:pt x="66002" y="1173910"/>
                  </a:lnTo>
                  <a:lnTo>
                    <a:pt x="63032" y="1159215"/>
                  </a:lnTo>
                  <a:lnTo>
                    <a:pt x="63032" y="100807"/>
                  </a:lnTo>
                  <a:lnTo>
                    <a:pt x="66002" y="86100"/>
                  </a:lnTo>
                  <a:lnTo>
                    <a:pt x="74102" y="74092"/>
                  </a:lnTo>
                  <a:lnTo>
                    <a:pt x="86119" y="65997"/>
                  </a:lnTo>
                  <a:lnTo>
                    <a:pt x="100840" y="63028"/>
                  </a:lnTo>
                  <a:lnTo>
                    <a:pt x="1252379" y="63028"/>
                  </a:lnTo>
                  <a:lnTo>
                    <a:pt x="1252085" y="61570"/>
                  </a:lnTo>
                  <a:lnTo>
                    <a:pt x="1230499" y="29527"/>
                  </a:lnTo>
                  <a:lnTo>
                    <a:pt x="1198477" y="7922"/>
                  </a:lnTo>
                  <a:lnTo>
                    <a:pt x="1159258" y="0"/>
                  </a:lnTo>
                  <a:close/>
                </a:path>
                <a:path w="1260475" h="1260475">
                  <a:moveTo>
                    <a:pt x="1252379" y="63028"/>
                  </a:moveTo>
                  <a:lnTo>
                    <a:pt x="1159258" y="63028"/>
                  </a:lnTo>
                  <a:lnTo>
                    <a:pt x="1173951" y="65997"/>
                  </a:lnTo>
                  <a:lnTo>
                    <a:pt x="1185971" y="74092"/>
                  </a:lnTo>
                  <a:lnTo>
                    <a:pt x="1194086" y="86100"/>
                  </a:lnTo>
                  <a:lnTo>
                    <a:pt x="1197065" y="100807"/>
                  </a:lnTo>
                  <a:lnTo>
                    <a:pt x="1197065" y="1159215"/>
                  </a:lnTo>
                  <a:lnTo>
                    <a:pt x="1194086" y="1173910"/>
                  </a:lnTo>
                  <a:lnTo>
                    <a:pt x="1185971" y="1185912"/>
                  </a:lnTo>
                  <a:lnTo>
                    <a:pt x="1173951" y="1194006"/>
                  </a:lnTo>
                  <a:lnTo>
                    <a:pt x="1159258" y="1196975"/>
                  </a:lnTo>
                  <a:lnTo>
                    <a:pt x="1252381" y="1196975"/>
                  </a:lnTo>
                  <a:lnTo>
                    <a:pt x="1260000" y="1159215"/>
                  </a:lnTo>
                  <a:lnTo>
                    <a:pt x="1260000" y="100807"/>
                  </a:lnTo>
                  <a:lnTo>
                    <a:pt x="1252379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2732" y="9119354"/>
              <a:ext cx="989413" cy="79824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735565" y="8901584"/>
              <a:ext cx="1181735" cy="1179195"/>
            </a:xfrm>
            <a:custGeom>
              <a:avLst/>
              <a:gdLst/>
              <a:ahLst/>
              <a:cxnLst/>
              <a:rect l="l" t="t" r="r" b="b"/>
              <a:pathLst>
                <a:path w="1181735" h="1179195">
                  <a:moveTo>
                    <a:pt x="1146737" y="0"/>
                  </a:moveTo>
                  <a:lnTo>
                    <a:pt x="9225" y="1121859"/>
                  </a:lnTo>
                  <a:lnTo>
                    <a:pt x="0" y="1144152"/>
                  </a:lnTo>
                  <a:lnTo>
                    <a:pt x="2287" y="1156036"/>
                  </a:lnTo>
                  <a:lnTo>
                    <a:pt x="9174" y="1166463"/>
                  </a:lnTo>
                  <a:lnTo>
                    <a:pt x="12133" y="1169426"/>
                  </a:lnTo>
                  <a:lnTo>
                    <a:pt x="22546" y="1176339"/>
                  </a:lnTo>
                  <a:lnTo>
                    <a:pt x="34426" y="1178653"/>
                  </a:lnTo>
                  <a:lnTo>
                    <a:pt x="46312" y="1176366"/>
                  </a:lnTo>
                  <a:lnTo>
                    <a:pt x="56738" y="1169477"/>
                  </a:lnTo>
                  <a:lnTo>
                    <a:pt x="1171938" y="56792"/>
                  </a:lnTo>
                  <a:lnTo>
                    <a:pt x="1178850" y="46380"/>
                  </a:lnTo>
                  <a:lnTo>
                    <a:pt x="1181163" y="34501"/>
                  </a:lnTo>
                  <a:lnTo>
                    <a:pt x="1178876" y="22616"/>
                  </a:lnTo>
                  <a:lnTo>
                    <a:pt x="1171985" y="12188"/>
                  </a:lnTo>
                  <a:lnTo>
                    <a:pt x="1169030" y="9225"/>
                  </a:lnTo>
                  <a:lnTo>
                    <a:pt x="1158617" y="2313"/>
                  </a:lnTo>
                  <a:lnTo>
                    <a:pt x="1146737" y="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381484" y="8871861"/>
            <a:ext cx="1260475" cy="1260475"/>
            <a:chOff x="4381484" y="8871861"/>
            <a:chExt cx="1260475" cy="1260475"/>
          </a:xfrm>
        </p:grpSpPr>
        <p:sp>
          <p:nvSpPr>
            <p:cNvPr id="16" name="object 16"/>
            <p:cNvSpPr/>
            <p:nvPr/>
          </p:nvSpPr>
          <p:spPr>
            <a:xfrm>
              <a:off x="4444513" y="8934181"/>
              <a:ext cx="1134110" cy="1121410"/>
            </a:xfrm>
            <a:custGeom>
              <a:avLst/>
              <a:gdLst/>
              <a:ahLst/>
              <a:cxnLst/>
              <a:rect l="l" t="t" r="r" b="b"/>
              <a:pathLst>
                <a:path w="1134110" h="1121409">
                  <a:moveTo>
                    <a:pt x="1096224" y="0"/>
                  </a:moveTo>
                  <a:lnTo>
                    <a:pt x="37806" y="0"/>
                  </a:lnTo>
                  <a:lnTo>
                    <a:pt x="23086" y="2934"/>
                  </a:lnTo>
                  <a:lnTo>
                    <a:pt x="11069" y="10938"/>
                  </a:lnTo>
                  <a:lnTo>
                    <a:pt x="2969" y="22811"/>
                  </a:lnTo>
                  <a:lnTo>
                    <a:pt x="0" y="37353"/>
                  </a:lnTo>
                  <a:lnTo>
                    <a:pt x="0" y="1083840"/>
                  </a:lnTo>
                  <a:lnTo>
                    <a:pt x="2969" y="1098370"/>
                  </a:lnTo>
                  <a:lnTo>
                    <a:pt x="11069" y="1110238"/>
                  </a:lnTo>
                  <a:lnTo>
                    <a:pt x="23086" y="1118241"/>
                  </a:lnTo>
                  <a:lnTo>
                    <a:pt x="37806" y="1121176"/>
                  </a:lnTo>
                  <a:lnTo>
                    <a:pt x="1096224" y="1121176"/>
                  </a:lnTo>
                  <a:lnTo>
                    <a:pt x="1110919" y="1118241"/>
                  </a:lnTo>
                  <a:lnTo>
                    <a:pt x="1122939" y="1110238"/>
                  </a:lnTo>
                  <a:lnTo>
                    <a:pt x="1131054" y="1098370"/>
                  </a:lnTo>
                  <a:lnTo>
                    <a:pt x="1134032" y="1083840"/>
                  </a:lnTo>
                  <a:lnTo>
                    <a:pt x="1134032" y="37353"/>
                  </a:lnTo>
                  <a:lnTo>
                    <a:pt x="1131054" y="22811"/>
                  </a:lnTo>
                  <a:lnTo>
                    <a:pt x="1122939" y="10938"/>
                  </a:lnTo>
                  <a:lnTo>
                    <a:pt x="1110919" y="2934"/>
                  </a:lnTo>
                  <a:lnTo>
                    <a:pt x="1096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81484" y="8871861"/>
              <a:ext cx="1260475" cy="1245870"/>
            </a:xfrm>
            <a:custGeom>
              <a:avLst/>
              <a:gdLst/>
              <a:ahLst/>
              <a:cxnLst/>
              <a:rect l="l" t="t" r="r" b="b"/>
              <a:pathLst>
                <a:path w="1260475" h="1245870">
                  <a:moveTo>
                    <a:pt x="1159253" y="0"/>
                  </a:moveTo>
                  <a:lnTo>
                    <a:pt x="100835" y="0"/>
                  </a:lnTo>
                  <a:lnTo>
                    <a:pt x="61582" y="7833"/>
                  </a:lnTo>
                  <a:lnTo>
                    <a:pt x="29530" y="29195"/>
                  </a:lnTo>
                  <a:lnTo>
                    <a:pt x="7922" y="60877"/>
                  </a:lnTo>
                  <a:lnTo>
                    <a:pt x="0" y="99673"/>
                  </a:lnTo>
                  <a:lnTo>
                    <a:pt x="0" y="1146161"/>
                  </a:lnTo>
                  <a:lnTo>
                    <a:pt x="7922" y="1184945"/>
                  </a:lnTo>
                  <a:lnTo>
                    <a:pt x="29530" y="1216621"/>
                  </a:lnTo>
                  <a:lnTo>
                    <a:pt x="61582" y="1237980"/>
                  </a:lnTo>
                  <a:lnTo>
                    <a:pt x="100835" y="1245812"/>
                  </a:lnTo>
                  <a:lnTo>
                    <a:pt x="1159253" y="1245812"/>
                  </a:lnTo>
                  <a:lnTo>
                    <a:pt x="1198475" y="1237980"/>
                  </a:lnTo>
                  <a:lnTo>
                    <a:pt x="1230497" y="1216621"/>
                  </a:lnTo>
                  <a:lnTo>
                    <a:pt x="1252085" y="1184945"/>
                  </a:lnTo>
                  <a:lnTo>
                    <a:pt x="1252380" y="1183496"/>
                  </a:lnTo>
                  <a:lnTo>
                    <a:pt x="100835" y="1183496"/>
                  </a:lnTo>
                  <a:lnTo>
                    <a:pt x="86115" y="1180561"/>
                  </a:lnTo>
                  <a:lnTo>
                    <a:pt x="74098" y="1172558"/>
                  </a:lnTo>
                  <a:lnTo>
                    <a:pt x="65998" y="1160690"/>
                  </a:lnTo>
                  <a:lnTo>
                    <a:pt x="63028" y="1146161"/>
                  </a:lnTo>
                  <a:lnTo>
                    <a:pt x="63028" y="99673"/>
                  </a:lnTo>
                  <a:lnTo>
                    <a:pt x="65998" y="85131"/>
                  </a:lnTo>
                  <a:lnTo>
                    <a:pt x="74098" y="73258"/>
                  </a:lnTo>
                  <a:lnTo>
                    <a:pt x="86115" y="65254"/>
                  </a:lnTo>
                  <a:lnTo>
                    <a:pt x="100835" y="62320"/>
                  </a:lnTo>
                  <a:lnTo>
                    <a:pt x="1252379" y="62320"/>
                  </a:lnTo>
                  <a:lnTo>
                    <a:pt x="1252085" y="60877"/>
                  </a:lnTo>
                  <a:lnTo>
                    <a:pt x="1230497" y="29195"/>
                  </a:lnTo>
                  <a:lnTo>
                    <a:pt x="1198475" y="7833"/>
                  </a:lnTo>
                  <a:lnTo>
                    <a:pt x="1159253" y="0"/>
                  </a:lnTo>
                  <a:close/>
                </a:path>
                <a:path w="1260475" h="1245870">
                  <a:moveTo>
                    <a:pt x="1252379" y="62320"/>
                  </a:moveTo>
                  <a:lnTo>
                    <a:pt x="1159253" y="62320"/>
                  </a:lnTo>
                  <a:lnTo>
                    <a:pt x="1173948" y="65254"/>
                  </a:lnTo>
                  <a:lnTo>
                    <a:pt x="1185968" y="73258"/>
                  </a:lnTo>
                  <a:lnTo>
                    <a:pt x="1194082" y="85131"/>
                  </a:lnTo>
                  <a:lnTo>
                    <a:pt x="1197061" y="99673"/>
                  </a:lnTo>
                  <a:lnTo>
                    <a:pt x="1197061" y="1146161"/>
                  </a:lnTo>
                  <a:lnTo>
                    <a:pt x="1194082" y="1160690"/>
                  </a:lnTo>
                  <a:lnTo>
                    <a:pt x="1185968" y="1172558"/>
                  </a:lnTo>
                  <a:lnTo>
                    <a:pt x="1173948" y="1180561"/>
                  </a:lnTo>
                  <a:lnTo>
                    <a:pt x="1159253" y="1183496"/>
                  </a:lnTo>
                  <a:lnTo>
                    <a:pt x="1252380" y="1183496"/>
                  </a:lnTo>
                  <a:lnTo>
                    <a:pt x="1260000" y="1146161"/>
                  </a:lnTo>
                  <a:lnTo>
                    <a:pt x="1260000" y="99673"/>
                  </a:lnTo>
                  <a:lnTo>
                    <a:pt x="1252379" y="6232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1268" y="8950906"/>
              <a:ext cx="740857" cy="118095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419019" y="8912218"/>
              <a:ext cx="1181735" cy="1165860"/>
            </a:xfrm>
            <a:custGeom>
              <a:avLst/>
              <a:gdLst/>
              <a:ahLst/>
              <a:cxnLst/>
              <a:rect l="l" t="t" r="r" b="b"/>
              <a:pathLst>
                <a:path w="1181735" h="1165859">
                  <a:moveTo>
                    <a:pt x="1146735" y="0"/>
                  </a:moveTo>
                  <a:lnTo>
                    <a:pt x="9225" y="1109224"/>
                  </a:lnTo>
                  <a:lnTo>
                    <a:pt x="0" y="1131266"/>
                  </a:lnTo>
                  <a:lnTo>
                    <a:pt x="2288" y="1143017"/>
                  </a:lnTo>
                  <a:lnTo>
                    <a:pt x="9178" y="1153327"/>
                  </a:lnTo>
                  <a:lnTo>
                    <a:pt x="12129" y="1156254"/>
                  </a:lnTo>
                  <a:lnTo>
                    <a:pt x="22542" y="1163089"/>
                  </a:lnTo>
                  <a:lnTo>
                    <a:pt x="34423" y="1165377"/>
                  </a:lnTo>
                  <a:lnTo>
                    <a:pt x="46309" y="1163116"/>
                  </a:lnTo>
                  <a:lnTo>
                    <a:pt x="56738" y="1156304"/>
                  </a:lnTo>
                  <a:lnTo>
                    <a:pt x="1171938" y="56151"/>
                  </a:lnTo>
                  <a:lnTo>
                    <a:pt x="1178848" y="45857"/>
                  </a:lnTo>
                  <a:lnTo>
                    <a:pt x="1181160" y="34110"/>
                  </a:lnTo>
                  <a:lnTo>
                    <a:pt x="1178873" y="22358"/>
                  </a:lnTo>
                  <a:lnTo>
                    <a:pt x="1171985" y="12048"/>
                  </a:lnTo>
                  <a:lnTo>
                    <a:pt x="1169029" y="9122"/>
                  </a:lnTo>
                  <a:lnTo>
                    <a:pt x="1158616" y="2287"/>
                  </a:lnTo>
                  <a:lnTo>
                    <a:pt x="1146735" y="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12908804" y="8924800"/>
            <a:ext cx="1134110" cy="1134110"/>
          </a:xfrm>
          <a:custGeom>
            <a:avLst/>
            <a:gdLst/>
            <a:ahLst/>
            <a:cxnLst/>
            <a:rect l="l" t="t" r="r" b="b"/>
            <a:pathLst>
              <a:path w="1134109" h="1134109">
                <a:moveTo>
                  <a:pt x="1096222" y="0"/>
                </a:moveTo>
                <a:lnTo>
                  <a:pt x="37804" y="0"/>
                </a:lnTo>
                <a:lnTo>
                  <a:pt x="23083" y="2968"/>
                </a:lnTo>
                <a:lnTo>
                  <a:pt x="11067" y="11062"/>
                </a:lnTo>
                <a:lnTo>
                  <a:pt x="2969" y="23070"/>
                </a:lnTo>
                <a:lnTo>
                  <a:pt x="0" y="37777"/>
                </a:lnTo>
                <a:lnTo>
                  <a:pt x="0" y="1096185"/>
                </a:lnTo>
                <a:lnTo>
                  <a:pt x="2969" y="1110880"/>
                </a:lnTo>
                <a:lnTo>
                  <a:pt x="11067" y="1122884"/>
                </a:lnTo>
                <a:lnTo>
                  <a:pt x="23083" y="1130979"/>
                </a:lnTo>
                <a:lnTo>
                  <a:pt x="37804" y="1133948"/>
                </a:lnTo>
                <a:lnTo>
                  <a:pt x="1096222" y="1133948"/>
                </a:lnTo>
                <a:lnTo>
                  <a:pt x="1110914" y="1130979"/>
                </a:lnTo>
                <a:lnTo>
                  <a:pt x="1122933" y="1122884"/>
                </a:lnTo>
                <a:lnTo>
                  <a:pt x="1131046" y="1110880"/>
                </a:lnTo>
                <a:lnTo>
                  <a:pt x="1134024" y="1096185"/>
                </a:lnTo>
                <a:lnTo>
                  <a:pt x="1134024" y="37777"/>
                </a:lnTo>
                <a:lnTo>
                  <a:pt x="1131046" y="23070"/>
                </a:lnTo>
                <a:lnTo>
                  <a:pt x="1122933" y="11062"/>
                </a:lnTo>
                <a:lnTo>
                  <a:pt x="1110914" y="2968"/>
                </a:lnTo>
                <a:lnTo>
                  <a:pt x="10962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20160" y="8892914"/>
            <a:ext cx="1189355" cy="1189355"/>
          </a:xfrm>
          <a:custGeom>
            <a:avLst/>
            <a:gdLst/>
            <a:ahLst/>
            <a:cxnLst/>
            <a:rect l="l" t="t" r="r" b="b"/>
            <a:pathLst>
              <a:path w="1189354" h="1189354">
                <a:moveTo>
                  <a:pt x="1149412" y="0"/>
                </a:moveTo>
                <a:lnTo>
                  <a:pt x="39693" y="0"/>
                </a:lnTo>
                <a:lnTo>
                  <a:pt x="24253" y="3121"/>
                </a:lnTo>
                <a:lnTo>
                  <a:pt x="11634" y="11626"/>
                </a:lnTo>
                <a:lnTo>
                  <a:pt x="3122" y="24228"/>
                </a:lnTo>
                <a:lnTo>
                  <a:pt x="0" y="39639"/>
                </a:lnTo>
                <a:lnTo>
                  <a:pt x="0" y="1149437"/>
                </a:lnTo>
                <a:lnTo>
                  <a:pt x="3122" y="1164839"/>
                </a:lnTo>
                <a:lnTo>
                  <a:pt x="11634" y="1177436"/>
                </a:lnTo>
                <a:lnTo>
                  <a:pt x="24253" y="1185938"/>
                </a:lnTo>
                <a:lnTo>
                  <a:pt x="39693" y="1189059"/>
                </a:lnTo>
                <a:lnTo>
                  <a:pt x="1149412" y="1189059"/>
                </a:lnTo>
                <a:lnTo>
                  <a:pt x="1164826" y="1185938"/>
                </a:lnTo>
                <a:lnTo>
                  <a:pt x="1177421" y="1177436"/>
                </a:lnTo>
                <a:lnTo>
                  <a:pt x="1185917" y="1164839"/>
                </a:lnTo>
                <a:lnTo>
                  <a:pt x="1189033" y="1149437"/>
                </a:lnTo>
                <a:lnTo>
                  <a:pt x="1189033" y="39639"/>
                </a:lnTo>
                <a:lnTo>
                  <a:pt x="1185917" y="24228"/>
                </a:lnTo>
                <a:lnTo>
                  <a:pt x="1177421" y="11626"/>
                </a:lnTo>
                <a:lnTo>
                  <a:pt x="1164826" y="3121"/>
                </a:lnTo>
                <a:lnTo>
                  <a:pt x="11494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06373" y="8893605"/>
            <a:ext cx="1189355" cy="1189355"/>
          </a:xfrm>
          <a:custGeom>
            <a:avLst/>
            <a:gdLst/>
            <a:ahLst/>
            <a:cxnLst/>
            <a:rect l="l" t="t" r="r" b="b"/>
            <a:pathLst>
              <a:path w="1189354" h="1189354">
                <a:moveTo>
                  <a:pt x="1149407" y="0"/>
                </a:moveTo>
                <a:lnTo>
                  <a:pt x="39690" y="0"/>
                </a:lnTo>
                <a:lnTo>
                  <a:pt x="24249" y="3121"/>
                </a:lnTo>
                <a:lnTo>
                  <a:pt x="11632" y="11628"/>
                </a:lnTo>
                <a:lnTo>
                  <a:pt x="3121" y="24232"/>
                </a:lnTo>
                <a:lnTo>
                  <a:pt x="0" y="39644"/>
                </a:lnTo>
                <a:lnTo>
                  <a:pt x="0" y="1149437"/>
                </a:lnTo>
                <a:lnTo>
                  <a:pt x="3121" y="1164839"/>
                </a:lnTo>
                <a:lnTo>
                  <a:pt x="11632" y="1177436"/>
                </a:lnTo>
                <a:lnTo>
                  <a:pt x="24249" y="1185938"/>
                </a:lnTo>
                <a:lnTo>
                  <a:pt x="39690" y="1189059"/>
                </a:lnTo>
                <a:lnTo>
                  <a:pt x="1149407" y="1189059"/>
                </a:lnTo>
                <a:lnTo>
                  <a:pt x="1164821" y="1185938"/>
                </a:lnTo>
                <a:lnTo>
                  <a:pt x="1177416" y="1177436"/>
                </a:lnTo>
                <a:lnTo>
                  <a:pt x="1185912" y="1164839"/>
                </a:lnTo>
                <a:lnTo>
                  <a:pt x="1189028" y="1149437"/>
                </a:lnTo>
                <a:lnTo>
                  <a:pt x="1189028" y="39644"/>
                </a:lnTo>
                <a:lnTo>
                  <a:pt x="1185912" y="24232"/>
                </a:lnTo>
                <a:lnTo>
                  <a:pt x="1177416" y="11628"/>
                </a:lnTo>
                <a:lnTo>
                  <a:pt x="1164821" y="3121"/>
                </a:lnTo>
                <a:lnTo>
                  <a:pt x="11494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11164513" y="8867872"/>
            <a:ext cx="1548130" cy="1260475"/>
            <a:chOff x="11164513" y="8867872"/>
            <a:chExt cx="1548130" cy="1260475"/>
          </a:xfrm>
        </p:grpSpPr>
        <p:sp>
          <p:nvSpPr>
            <p:cNvPr id="24" name="object 24"/>
            <p:cNvSpPr/>
            <p:nvPr/>
          </p:nvSpPr>
          <p:spPr>
            <a:xfrm>
              <a:off x="11196978" y="8904672"/>
              <a:ext cx="1191260" cy="1189355"/>
            </a:xfrm>
            <a:custGeom>
              <a:avLst/>
              <a:gdLst/>
              <a:ahLst/>
              <a:cxnLst/>
              <a:rect l="l" t="t" r="r" b="b"/>
              <a:pathLst>
                <a:path w="1191259" h="1189354">
                  <a:moveTo>
                    <a:pt x="1151463" y="0"/>
                  </a:moveTo>
                  <a:lnTo>
                    <a:pt x="39762" y="0"/>
                  </a:lnTo>
                  <a:lnTo>
                    <a:pt x="24293" y="3121"/>
                  </a:lnTo>
                  <a:lnTo>
                    <a:pt x="11653" y="11628"/>
                  </a:lnTo>
                  <a:lnTo>
                    <a:pt x="3127" y="24231"/>
                  </a:lnTo>
                  <a:lnTo>
                    <a:pt x="0" y="39643"/>
                  </a:lnTo>
                  <a:lnTo>
                    <a:pt x="0" y="1149436"/>
                  </a:lnTo>
                  <a:lnTo>
                    <a:pt x="3127" y="1164839"/>
                  </a:lnTo>
                  <a:lnTo>
                    <a:pt x="11653" y="1177437"/>
                  </a:lnTo>
                  <a:lnTo>
                    <a:pt x="24293" y="1185940"/>
                  </a:lnTo>
                  <a:lnTo>
                    <a:pt x="39762" y="1189061"/>
                  </a:lnTo>
                  <a:lnTo>
                    <a:pt x="1151463" y="1189061"/>
                  </a:lnTo>
                  <a:lnTo>
                    <a:pt x="1166903" y="1185940"/>
                  </a:lnTo>
                  <a:lnTo>
                    <a:pt x="1179520" y="1177437"/>
                  </a:lnTo>
                  <a:lnTo>
                    <a:pt x="1188031" y="1164839"/>
                  </a:lnTo>
                  <a:lnTo>
                    <a:pt x="1191153" y="1149436"/>
                  </a:lnTo>
                  <a:lnTo>
                    <a:pt x="1191153" y="39643"/>
                  </a:lnTo>
                  <a:lnTo>
                    <a:pt x="1188031" y="24231"/>
                  </a:lnTo>
                  <a:lnTo>
                    <a:pt x="1179520" y="11628"/>
                  </a:lnTo>
                  <a:lnTo>
                    <a:pt x="1166903" y="3121"/>
                  </a:lnTo>
                  <a:lnTo>
                    <a:pt x="1151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23359" y="8978742"/>
              <a:ext cx="1156139" cy="98027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18126" y="8996950"/>
              <a:ext cx="794390" cy="77929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164513" y="8867872"/>
              <a:ext cx="1262380" cy="1260475"/>
            </a:xfrm>
            <a:custGeom>
              <a:avLst/>
              <a:gdLst/>
              <a:ahLst/>
              <a:cxnLst/>
              <a:rect l="l" t="t" r="r" b="b"/>
              <a:pathLst>
                <a:path w="1262379" h="1260475">
                  <a:moveTo>
                    <a:pt x="1161260" y="0"/>
                  </a:moveTo>
                  <a:lnTo>
                    <a:pt x="101009" y="0"/>
                  </a:lnTo>
                  <a:lnTo>
                    <a:pt x="61690" y="7920"/>
                  </a:lnTo>
                  <a:lnTo>
                    <a:pt x="29583" y="29518"/>
                  </a:lnTo>
                  <a:lnTo>
                    <a:pt x="7937" y="61553"/>
                  </a:lnTo>
                  <a:lnTo>
                    <a:pt x="0" y="100782"/>
                  </a:lnTo>
                  <a:lnTo>
                    <a:pt x="0" y="1159217"/>
                  </a:lnTo>
                  <a:lnTo>
                    <a:pt x="7937" y="1198445"/>
                  </a:lnTo>
                  <a:lnTo>
                    <a:pt x="29583" y="1230480"/>
                  </a:lnTo>
                  <a:lnTo>
                    <a:pt x="61690" y="1252079"/>
                  </a:lnTo>
                  <a:lnTo>
                    <a:pt x="101009" y="1260000"/>
                  </a:lnTo>
                  <a:lnTo>
                    <a:pt x="1161260" y="1260000"/>
                  </a:lnTo>
                  <a:lnTo>
                    <a:pt x="1200560" y="1252079"/>
                  </a:lnTo>
                  <a:lnTo>
                    <a:pt x="1232662" y="1230480"/>
                  </a:lnTo>
                  <a:lnTo>
                    <a:pt x="1254310" y="1198445"/>
                  </a:lnTo>
                  <a:lnTo>
                    <a:pt x="1254602" y="1197004"/>
                  </a:lnTo>
                  <a:lnTo>
                    <a:pt x="101009" y="1197004"/>
                  </a:lnTo>
                  <a:lnTo>
                    <a:pt x="86257" y="1194028"/>
                  </a:lnTo>
                  <a:lnTo>
                    <a:pt x="74202" y="1185919"/>
                  </a:lnTo>
                  <a:lnTo>
                    <a:pt x="66070" y="1173906"/>
                  </a:lnTo>
                  <a:lnTo>
                    <a:pt x="63087" y="1159217"/>
                  </a:lnTo>
                  <a:lnTo>
                    <a:pt x="63087" y="100782"/>
                  </a:lnTo>
                  <a:lnTo>
                    <a:pt x="66070" y="86084"/>
                  </a:lnTo>
                  <a:lnTo>
                    <a:pt x="74202" y="74064"/>
                  </a:lnTo>
                  <a:lnTo>
                    <a:pt x="86257" y="65952"/>
                  </a:lnTo>
                  <a:lnTo>
                    <a:pt x="101009" y="62975"/>
                  </a:lnTo>
                  <a:lnTo>
                    <a:pt x="1254598" y="62975"/>
                  </a:lnTo>
                  <a:lnTo>
                    <a:pt x="1254310" y="61553"/>
                  </a:lnTo>
                  <a:lnTo>
                    <a:pt x="1232662" y="29518"/>
                  </a:lnTo>
                  <a:lnTo>
                    <a:pt x="1200560" y="7920"/>
                  </a:lnTo>
                  <a:lnTo>
                    <a:pt x="1161260" y="0"/>
                  </a:lnTo>
                  <a:close/>
                </a:path>
                <a:path w="1262379" h="1260475">
                  <a:moveTo>
                    <a:pt x="1254598" y="62975"/>
                  </a:moveTo>
                  <a:lnTo>
                    <a:pt x="1161260" y="62975"/>
                  </a:lnTo>
                  <a:lnTo>
                    <a:pt x="1175986" y="65952"/>
                  </a:lnTo>
                  <a:lnTo>
                    <a:pt x="1188019" y="74064"/>
                  </a:lnTo>
                  <a:lnTo>
                    <a:pt x="1196136" y="86084"/>
                  </a:lnTo>
                  <a:lnTo>
                    <a:pt x="1199113" y="100782"/>
                  </a:lnTo>
                  <a:lnTo>
                    <a:pt x="1199113" y="1159217"/>
                  </a:lnTo>
                  <a:lnTo>
                    <a:pt x="1196136" y="1173906"/>
                  </a:lnTo>
                  <a:lnTo>
                    <a:pt x="1188019" y="1185919"/>
                  </a:lnTo>
                  <a:lnTo>
                    <a:pt x="1175986" y="1194028"/>
                  </a:lnTo>
                  <a:lnTo>
                    <a:pt x="1161260" y="1197004"/>
                  </a:lnTo>
                  <a:lnTo>
                    <a:pt x="1254602" y="1197004"/>
                  </a:lnTo>
                  <a:lnTo>
                    <a:pt x="1262250" y="1159217"/>
                  </a:lnTo>
                  <a:lnTo>
                    <a:pt x="1262250" y="100782"/>
                  </a:lnTo>
                  <a:lnTo>
                    <a:pt x="1254598" y="62975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980776" y="8864153"/>
            <a:ext cx="1260475" cy="1260475"/>
            <a:chOff x="980776" y="8864153"/>
            <a:chExt cx="1260475" cy="1260475"/>
          </a:xfrm>
        </p:grpSpPr>
        <p:sp>
          <p:nvSpPr>
            <p:cNvPr id="29" name="object 29"/>
            <p:cNvSpPr/>
            <p:nvPr/>
          </p:nvSpPr>
          <p:spPr>
            <a:xfrm>
              <a:off x="1020646" y="8910564"/>
              <a:ext cx="1189355" cy="1189355"/>
            </a:xfrm>
            <a:custGeom>
              <a:avLst/>
              <a:gdLst/>
              <a:ahLst/>
              <a:cxnLst/>
              <a:rect l="l" t="t" r="r" b="b"/>
              <a:pathLst>
                <a:path w="1189355" h="1189354">
                  <a:moveTo>
                    <a:pt x="1149408" y="0"/>
                  </a:moveTo>
                  <a:lnTo>
                    <a:pt x="39693" y="0"/>
                  </a:lnTo>
                  <a:lnTo>
                    <a:pt x="24251" y="3121"/>
                  </a:lnTo>
                  <a:lnTo>
                    <a:pt x="11633" y="11626"/>
                  </a:lnTo>
                  <a:lnTo>
                    <a:pt x="3122" y="24229"/>
                  </a:lnTo>
                  <a:lnTo>
                    <a:pt x="0" y="39640"/>
                  </a:lnTo>
                  <a:lnTo>
                    <a:pt x="0" y="1149437"/>
                  </a:lnTo>
                  <a:lnTo>
                    <a:pt x="3122" y="1164839"/>
                  </a:lnTo>
                  <a:lnTo>
                    <a:pt x="11633" y="1177436"/>
                  </a:lnTo>
                  <a:lnTo>
                    <a:pt x="24251" y="1185938"/>
                  </a:lnTo>
                  <a:lnTo>
                    <a:pt x="39693" y="1189059"/>
                  </a:lnTo>
                  <a:lnTo>
                    <a:pt x="1149408" y="1189059"/>
                  </a:lnTo>
                  <a:lnTo>
                    <a:pt x="1164822" y="1185938"/>
                  </a:lnTo>
                  <a:lnTo>
                    <a:pt x="1177417" y="1177436"/>
                  </a:lnTo>
                  <a:lnTo>
                    <a:pt x="1185913" y="1164839"/>
                  </a:lnTo>
                  <a:lnTo>
                    <a:pt x="1189029" y="1149437"/>
                  </a:lnTo>
                  <a:lnTo>
                    <a:pt x="1189029" y="39640"/>
                  </a:lnTo>
                  <a:lnTo>
                    <a:pt x="1185913" y="24229"/>
                  </a:lnTo>
                  <a:lnTo>
                    <a:pt x="1177417" y="11626"/>
                  </a:lnTo>
                  <a:lnTo>
                    <a:pt x="1164822" y="3121"/>
                  </a:lnTo>
                  <a:lnTo>
                    <a:pt x="1149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80776" y="8864153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189" y="0"/>
                  </a:moveTo>
                  <a:lnTo>
                    <a:pt x="100829" y="0"/>
                  </a:lnTo>
                  <a:lnTo>
                    <a:pt x="61581" y="7920"/>
                  </a:lnTo>
                  <a:lnTo>
                    <a:pt x="29531" y="29518"/>
                  </a:lnTo>
                  <a:lnTo>
                    <a:pt x="7923" y="61553"/>
                  </a:lnTo>
                  <a:lnTo>
                    <a:pt x="0" y="100782"/>
                  </a:lnTo>
                  <a:lnTo>
                    <a:pt x="0" y="1159217"/>
                  </a:lnTo>
                  <a:lnTo>
                    <a:pt x="7923" y="1198445"/>
                  </a:lnTo>
                  <a:lnTo>
                    <a:pt x="29531" y="1230480"/>
                  </a:lnTo>
                  <a:lnTo>
                    <a:pt x="61581" y="1252079"/>
                  </a:lnTo>
                  <a:lnTo>
                    <a:pt x="100829" y="1260000"/>
                  </a:lnTo>
                  <a:lnTo>
                    <a:pt x="1159189" y="1260000"/>
                  </a:lnTo>
                  <a:lnTo>
                    <a:pt x="1198419" y="1252079"/>
                  </a:lnTo>
                  <a:lnTo>
                    <a:pt x="1230464" y="1230480"/>
                  </a:lnTo>
                  <a:lnTo>
                    <a:pt x="1252074" y="1198445"/>
                  </a:lnTo>
                  <a:lnTo>
                    <a:pt x="1252365" y="1197004"/>
                  </a:lnTo>
                  <a:lnTo>
                    <a:pt x="100829" y="1197004"/>
                  </a:lnTo>
                  <a:lnTo>
                    <a:pt x="86102" y="1194028"/>
                  </a:lnTo>
                  <a:lnTo>
                    <a:pt x="74069" y="1185919"/>
                  </a:lnTo>
                  <a:lnTo>
                    <a:pt x="65952" y="1173906"/>
                  </a:lnTo>
                  <a:lnTo>
                    <a:pt x="62975" y="1159217"/>
                  </a:lnTo>
                  <a:lnTo>
                    <a:pt x="62975" y="100782"/>
                  </a:lnTo>
                  <a:lnTo>
                    <a:pt x="65952" y="86084"/>
                  </a:lnTo>
                  <a:lnTo>
                    <a:pt x="74069" y="74064"/>
                  </a:lnTo>
                  <a:lnTo>
                    <a:pt x="86102" y="65952"/>
                  </a:lnTo>
                  <a:lnTo>
                    <a:pt x="100829" y="62975"/>
                  </a:lnTo>
                  <a:lnTo>
                    <a:pt x="1252361" y="62975"/>
                  </a:lnTo>
                  <a:lnTo>
                    <a:pt x="1252074" y="61553"/>
                  </a:lnTo>
                  <a:lnTo>
                    <a:pt x="1230464" y="29518"/>
                  </a:lnTo>
                  <a:lnTo>
                    <a:pt x="1198419" y="7920"/>
                  </a:lnTo>
                  <a:lnTo>
                    <a:pt x="1159189" y="0"/>
                  </a:lnTo>
                  <a:close/>
                </a:path>
                <a:path w="1260475" h="1260475">
                  <a:moveTo>
                    <a:pt x="1252361" y="62975"/>
                  </a:moveTo>
                  <a:lnTo>
                    <a:pt x="1159189" y="62975"/>
                  </a:lnTo>
                  <a:lnTo>
                    <a:pt x="1173890" y="65952"/>
                  </a:lnTo>
                  <a:lnTo>
                    <a:pt x="1185903" y="74064"/>
                  </a:lnTo>
                  <a:lnTo>
                    <a:pt x="1194006" y="86084"/>
                  </a:lnTo>
                  <a:lnTo>
                    <a:pt x="1196978" y="100782"/>
                  </a:lnTo>
                  <a:lnTo>
                    <a:pt x="1196978" y="1159217"/>
                  </a:lnTo>
                  <a:lnTo>
                    <a:pt x="1194006" y="1173906"/>
                  </a:lnTo>
                  <a:lnTo>
                    <a:pt x="1185903" y="1185919"/>
                  </a:lnTo>
                  <a:lnTo>
                    <a:pt x="1173890" y="1194028"/>
                  </a:lnTo>
                  <a:lnTo>
                    <a:pt x="1159189" y="1197004"/>
                  </a:lnTo>
                  <a:lnTo>
                    <a:pt x="1252365" y="1197004"/>
                  </a:lnTo>
                  <a:lnTo>
                    <a:pt x="1260000" y="1159217"/>
                  </a:lnTo>
                  <a:lnTo>
                    <a:pt x="1260000" y="100782"/>
                  </a:lnTo>
                  <a:lnTo>
                    <a:pt x="1252361" y="62975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8347" y="9067936"/>
              <a:ext cx="404176" cy="9056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6523" y="9113802"/>
              <a:ext cx="583476" cy="83574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02647" y="8900639"/>
              <a:ext cx="1177925" cy="1162050"/>
            </a:xfrm>
            <a:custGeom>
              <a:avLst/>
              <a:gdLst/>
              <a:ahLst/>
              <a:cxnLst/>
              <a:rect l="l" t="t" r="r" b="b"/>
              <a:pathLst>
                <a:path w="1177925" h="1162050">
                  <a:moveTo>
                    <a:pt x="1143329" y="0"/>
                  </a:moveTo>
                  <a:lnTo>
                    <a:pt x="9197" y="1105974"/>
                  </a:lnTo>
                  <a:lnTo>
                    <a:pt x="0" y="1127951"/>
                  </a:lnTo>
                  <a:lnTo>
                    <a:pt x="2281" y="1139668"/>
                  </a:lnTo>
                  <a:lnTo>
                    <a:pt x="9150" y="1149948"/>
                  </a:lnTo>
                  <a:lnTo>
                    <a:pt x="12095" y="1152867"/>
                  </a:lnTo>
                  <a:lnTo>
                    <a:pt x="22477" y="1159681"/>
                  </a:lnTo>
                  <a:lnTo>
                    <a:pt x="34322" y="1161962"/>
                  </a:lnTo>
                  <a:lnTo>
                    <a:pt x="46172" y="1159708"/>
                  </a:lnTo>
                  <a:lnTo>
                    <a:pt x="56569" y="1152918"/>
                  </a:lnTo>
                  <a:lnTo>
                    <a:pt x="1168454" y="55983"/>
                  </a:lnTo>
                  <a:lnTo>
                    <a:pt x="1175345" y="45721"/>
                  </a:lnTo>
                  <a:lnTo>
                    <a:pt x="1177651" y="34011"/>
                  </a:lnTo>
                  <a:lnTo>
                    <a:pt x="1175370" y="22295"/>
                  </a:lnTo>
                  <a:lnTo>
                    <a:pt x="1168501" y="12016"/>
                  </a:lnTo>
                  <a:lnTo>
                    <a:pt x="1165557" y="9096"/>
                  </a:lnTo>
                  <a:lnTo>
                    <a:pt x="1155175" y="2281"/>
                  </a:lnTo>
                  <a:lnTo>
                    <a:pt x="1143329" y="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6094490" y="8856784"/>
            <a:ext cx="1260475" cy="1260475"/>
            <a:chOff x="6094490" y="8856784"/>
            <a:chExt cx="1260475" cy="1260475"/>
          </a:xfrm>
        </p:grpSpPr>
        <p:sp>
          <p:nvSpPr>
            <p:cNvPr id="35" name="object 35"/>
            <p:cNvSpPr/>
            <p:nvPr/>
          </p:nvSpPr>
          <p:spPr>
            <a:xfrm>
              <a:off x="6144738" y="8907263"/>
              <a:ext cx="1159510" cy="1162685"/>
            </a:xfrm>
            <a:custGeom>
              <a:avLst/>
              <a:gdLst/>
              <a:ahLst/>
              <a:cxnLst/>
              <a:rect l="l" t="t" r="r" b="b"/>
              <a:pathLst>
                <a:path w="1159509" h="1162684">
                  <a:moveTo>
                    <a:pt x="1120741" y="0"/>
                  </a:moveTo>
                  <a:lnTo>
                    <a:pt x="38667" y="0"/>
                  </a:lnTo>
                  <a:lnTo>
                    <a:pt x="23616" y="3049"/>
                  </a:lnTo>
                  <a:lnTo>
                    <a:pt x="11325" y="11358"/>
                  </a:lnTo>
                  <a:lnTo>
                    <a:pt x="3038" y="23668"/>
                  </a:lnTo>
                  <a:lnTo>
                    <a:pt x="0" y="38722"/>
                  </a:lnTo>
                  <a:lnTo>
                    <a:pt x="0" y="1123675"/>
                  </a:lnTo>
                  <a:lnTo>
                    <a:pt x="3038" y="1138738"/>
                  </a:lnTo>
                  <a:lnTo>
                    <a:pt x="11325" y="1151052"/>
                  </a:lnTo>
                  <a:lnTo>
                    <a:pt x="23616" y="1159361"/>
                  </a:lnTo>
                  <a:lnTo>
                    <a:pt x="38667" y="1162410"/>
                  </a:lnTo>
                  <a:lnTo>
                    <a:pt x="1120741" y="1162410"/>
                  </a:lnTo>
                  <a:lnTo>
                    <a:pt x="1135773" y="1159361"/>
                  </a:lnTo>
                  <a:lnTo>
                    <a:pt x="1148055" y="1151052"/>
                  </a:lnTo>
                  <a:lnTo>
                    <a:pt x="1156338" y="1138738"/>
                  </a:lnTo>
                  <a:lnTo>
                    <a:pt x="1159376" y="1123675"/>
                  </a:lnTo>
                  <a:lnTo>
                    <a:pt x="1159376" y="38722"/>
                  </a:lnTo>
                  <a:lnTo>
                    <a:pt x="1156338" y="23668"/>
                  </a:lnTo>
                  <a:lnTo>
                    <a:pt x="1148055" y="11358"/>
                  </a:lnTo>
                  <a:lnTo>
                    <a:pt x="1135773" y="3049"/>
                  </a:lnTo>
                  <a:lnTo>
                    <a:pt x="1120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21893" y="8856784"/>
              <a:ext cx="1049320" cy="108977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82412" y="9830731"/>
              <a:ext cx="149650" cy="16290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094490" y="8867714"/>
              <a:ext cx="1260475" cy="1249680"/>
            </a:xfrm>
            <a:custGeom>
              <a:avLst/>
              <a:gdLst/>
              <a:ahLst/>
              <a:cxnLst/>
              <a:rect l="l" t="t" r="r" b="b"/>
              <a:pathLst>
                <a:path w="1260475" h="1249679">
                  <a:moveTo>
                    <a:pt x="1159254" y="0"/>
                  </a:moveTo>
                  <a:lnTo>
                    <a:pt x="100836" y="0"/>
                  </a:lnTo>
                  <a:lnTo>
                    <a:pt x="61582" y="7854"/>
                  </a:lnTo>
                  <a:lnTo>
                    <a:pt x="29530" y="29272"/>
                  </a:lnTo>
                  <a:lnTo>
                    <a:pt x="7922" y="61037"/>
                  </a:lnTo>
                  <a:lnTo>
                    <a:pt x="0" y="99935"/>
                  </a:lnTo>
                  <a:lnTo>
                    <a:pt x="0" y="1149159"/>
                  </a:lnTo>
                  <a:lnTo>
                    <a:pt x="7922" y="1188045"/>
                  </a:lnTo>
                  <a:lnTo>
                    <a:pt x="29530" y="1219803"/>
                  </a:lnTo>
                  <a:lnTo>
                    <a:pt x="61582" y="1241217"/>
                  </a:lnTo>
                  <a:lnTo>
                    <a:pt x="100836" y="1249070"/>
                  </a:lnTo>
                  <a:lnTo>
                    <a:pt x="1159254" y="1249070"/>
                  </a:lnTo>
                  <a:lnTo>
                    <a:pt x="1198475" y="1241217"/>
                  </a:lnTo>
                  <a:lnTo>
                    <a:pt x="1230498" y="1219803"/>
                  </a:lnTo>
                  <a:lnTo>
                    <a:pt x="1252085" y="1188045"/>
                  </a:lnTo>
                  <a:lnTo>
                    <a:pt x="1252380" y="1186595"/>
                  </a:lnTo>
                  <a:lnTo>
                    <a:pt x="100836" y="1186595"/>
                  </a:lnTo>
                  <a:lnTo>
                    <a:pt x="86115" y="1183652"/>
                  </a:lnTo>
                  <a:lnTo>
                    <a:pt x="74098" y="1175627"/>
                  </a:lnTo>
                  <a:lnTo>
                    <a:pt x="65998" y="1163727"/>
                  </a:lnTo>
                  <a:lnTo>
                    <a:pt x="63028" y="1149159"/>
                  </a:lnTo>
                  <a:lnTo>
                    <a:pt x="63028" y="99935"/>
                  </a:lnTo>
                  <a:lnTo>
                    <a:pt x="65998" y="85353"/>
                  </a:lnTo>
                  <a:lnTo>
                    <a:pt x="74098" y="73448"/>
                  </a:lnTo>
                  <a:lnTo>
                    <a:pt x="86115" y="65423"/>
                  </a:lnTo>
                  <a:lnTo>
                    <a:pt x="100836" y="62481"/>
                  </a:lnTo>
                  <a:lnTo>
                    <a:pt x="1252378" y="62481"/>
                  </a:lnTo>
                  <a:lnTo>
                    <a:pt x="1252085" y="61037"/>
                  </a:lnTo>
                  <a:lnTo>
                    <a:pt x="1230498" y="29272"/>
                  </a:lnTo>
                  <a:lnTo>
                    <a:pt x="1198475" y="7854"/>
                  </a:lnTo>
                  <a:lnTo>
                    <a:pt x="1159254" y="0"/>
                  </a:lnTo>
                  <a:close/>
                </a:path>
                <a:path w="1260475" h="1249679">
                  <a:moveTo>
                    <a:pt x="1252378" y="62481"/>
                  </a:moveTo>
                  <a:lnTo>
                    <a:pt x="1159254" y="62481"/>
                  </a:lnTo>
                  <a:lnTo>
                    <a:pt x="1173949" y="65423"/>
                  </a:lnTo>
                  <a:lnTo>
                    <a:pt x="1185969" y="73448"/>
                  </a:lnTo>
                  <a:lnTo>
                    <a:pt x="1194083" y="85353"/>
                  </a:lnTo>
                  <a:lnTo>
                    <a:pt x="1197061" y="99935"/>
                  </a:lnTo>
                  <a:lnTo>
                    <a:pt x="1197061" y="1149159"/>
                  </a:lnTo>
                  <a:lnTo>
                    <a:pt x="1194083" y="1163727"/>
                  </a:lnTo>
                  <a:lnTo>
                    <a:pt x="1185969" y="1175627"/>
                  </a:lnTo>
                  <a:lnTo>
                    <a:pt x="1173949" y="1183652"/>
                  </a:lnTo>
                  <a:lnTo>
                    <a:pt x="1159254" y="1186595"/>
                  </a:lnTo>
                  <a:lnTo>
                    <a:pt x="1252380" y="1186595"/>
                  </a:lnTo>
                  <a:lnTo>
                    <a:pt x="1260000" y="1149159"/>
                  </a:lnTo>
                  <a:lnTo>
                    <a:pt x="1260000" y="99935"/>
                  </a:lnTo>
                  <a:lnTo>
                    <a:pt x="1252378" y="62481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724247" y="2852625"/>
            <a:ext cx="6381750" cy="7269480"/>
            <a:chOff x="7724247" y="2852625"/>
            <a:chExt cx="6381750" cy="7269480"/>
          </a:xfrm>
        </p:grpSpPr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69021" y="9423770"/>
              <a:ext cx="601195" cy="54796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34055" y="9185907"/>
              <a:ext cx="489056" cy="53510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61577" y="9328931"/>
              <a:ext cx="456464" cy="27839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784249" y="8857853"/>
              <a:ext cx="2944495" cy="1261110"/>
            </a:xfrm>
            <a:custGeom>
              <a:avLst/>
              <a:gdLst/>
              <a:ahLst/>
              <a:cxnLst/>
              <a:rect l="l" t="t" r="r" b="b"/>
              <a:pathLst>
                <a:path w="2944495" h="1261109">
                  <a:moveTo>
                    <a:pt x="1260005" y="101854"/>
                  </a:moveTo>
                  <a:lnTo>
                    <a:pt x="1252359" y="64046"/>
                  </a:lnTo>
                  <a:lnTo>
                    <a:pt x="1230464" y="30594"/>
                  </a:lnTo>
                  <a:lnTo>
                    <a:pt x="1198422" y="8991"/>
                  </a:lnTo>
                  <a:lnTo>
                    <a:pt x="1196975" y="8699"/>
                  </a:lnTo>
                  <a:lnTo>
                    <a:pt x="1196975" y="101854"/>
                  </a:lnTo>
                  <a:lnTo>
                    <a:pt x="1196975" y="1160284"/>
                  </a:lnTo>
                  <a:lnTo>
                    <a:pt x="1194003" y="1174978"/>
                  </a:lnTo>
                  <a:lnTo>
                    <a:pt x="1185900" y="1186992"/>
                  </a:lnTo>
                  <a:lnTo>
                    <a:pt x="1173886" y="1195095"/>
                  </a:lnTo>
                  <a:lnTo>
                    <a:pt x="1159192" y="1198079"/>
                  </a:lnTo>
                  <a:lnTo>
                    <a:pt x="100825" y="1198079"/>
                  </a:lnTo>
                  <a:lnTo>
                    <a:pt x="86106" y="1195095"/>
                  </a:lnTo>
                  <a:lnTo>
                    <a:pt x="74066" y="1186992"/>
                  </a:lnTo>
                  <a:lnTo>
                    <a:pt x="65951" y="1174978"/>
                  </a:lnTo>
                  <a:lnTo>
                    <a:pt x="62979" y="1160284"/>
                  </a:lnTo>
                  <a:lnTo>
                    <a:pt x="62979" y="101854"/>
                  </a:lnTo>
                  <a:lnTo>
                    <a:pt x="65951" y="87160"/>
                  </a:lnTo>
                  <a:lnTo>
                    <a:pt x="74066" y="75133"/>
                  </a:lnTo>
                  <a:lnTo>
                    <a:pt x="86106" y="67030"/>
                  </a:lnTo>
                  <a:lnTo>
                    <a:pt x="100825" y="64046"/>
                  </a:lnTo>
                  <a:lnTo>
                    <a:pt x="1159192" y="64046"/>
                  </a:lnTo>
                  <a:lnTo>
                    <a:pt x="1173886" y="67030"/>
                  </a:lnTo>
                  <a:lnTo>
                    <a:pt x="1185900" y="75133"/>
                  </a:lnTo>
                  <a:lnTo>
                    <a:pt x="1194003" y="87160"/>
                  </a:lnTo>
                  <a:lnTo>
                    <a:pt x="1196975" y="101854"/>
                  </a:lnTo>
                  <a:lnTo>
                    <a:pt x="1196975" y="8699"/>
                  </a:lnTo>
                  <a:lnTo>
                    <a:pt x="1159192" y="1066"/>
                  </a:lnTo>
                  <a:lnTo>
                    <a:pt x="100825" y="1066"/>
                  </a:lnTo>
                  <a:lnTo>
                    <a:pt x="61582" y="8991"/>
                  </a:lnTo>
                  <a:lnTo>
                    <a:pt x="29527" y="30594"/>
                  </a:lnTo>
                  <a:lnTo>
                    <a:pt x="7924" y="62623"/>
                  </a:lnTo>
                  <a:lnTo>
                    <a:pt x="0" y="101854"/>
                  </a:lnTo>
                  <a:lnTo>
                    <a:pt x="0" y="1160284"/>
                  </a:lnTo>
                  <a:lnTo>
                    <a:pt x="7924" y="1199515"/>
                  </a:lnTo>
                  <a:lnTo>
                    <a:pt x="29527" y="1231557"/>
                  </a:lnTo>
                  <a:lnTo>
                    <a:pt x="61582" y="1253147"/>
                  </a:lnTo>
                  <a:lnTo>
                    <a:pt x="100825" y="1261071"/>
                  </a:lnTo>
                  <a:lnTo>
                    <a:pt x="1159192" y="1261071"/>
                  </a:lnTo>
                  <a:lnTo>
                    <a:pt x="1198422" y="1253147"/>
                  </a:lnTo>
                  <a:lnTo>
                    <a:pt x="1230464" y="1231557"/>
                  </a:lnTo>
                  <a:lnTo>
                    <a:pt x="1252067" y="1199515"/>
                  </a:lnTo>
                  <a:lnTo>
                    <a:pt x="1260005" y="1160284"/>
                  </a:lnTo>
                  <a:lnTo>
                    <a:pt x="1260005" y="101854"/>
                  </a:lnTo>
                  <a:close/>
                </a:path>
                <a:path w="2944495" h="1261109">
                  <a:moveTo>
                    <a:pt x="2944495" y="100787"/>
                  </a:moveTo>
                  <a:lnTo>
                    <a:pt x="2936862" y="62979"/>
                  </a:lnTo>
                  <a:lnTo>
                    <a:pt x="2914967" y="29527"/>
                  </a:lnTo>
                  <a:lnTo>
                    <a:pt x="2882912" y="7924"/>
                  </a:lnTo>
                  <a:lnTo>
                    <a:pt x="2881477" y="7645"/>
                  </a:lnTo>
                  <a:lnTo>
                    <a:pt x="2881477" y="100787"/>
                  </a:lnTo>
                  <a:lnTo>
                    <a:pt x="2881477" y="1159217"/>
                  </a:lnTo>
                  <a:lnTo>
                    <a:pt x="2878505" y="1173911"/>
                  </a:lnTo>
                  <a:lnTo>
                    <a:pt x="2870403" y="1185926"/>
                  </a:lnTo>
                  <a:lnTo>
                    <a:pt x="2858389" y="1194028"/>
                  </a:lnTo>
                  <a:lnTo>
                    <a:pt x="2843682" y="1197000"/>
                  </a:lnTo>
                  <a:lnTo>
                    <a:pt x="1785327" y="1197000"/>
                  </a:lnTo>
                  <a:lnTo>
                    <a:pt x="1770595" y="1194028"/>
                  </a:lnTo>
                  <a:lnTo>
                    <a:pt x="1758569" y="1185926"/>
                  </a:lnTo>
                  <a:lnTo>
                    <a:pt x="1750453" y="1173911"/>
                  </a:lnTo>
                  <a:lnTo>
                    <a:pt x="1747469" y="1159217"/>
                  </a:lnTo>
                  <a:lnTo>
                    <a:pt x="1747469" y="100787"/>
                  </a:lnTo>
                  <a:lnTo>
                    <a:pt x="1750453" y="86093"/>
                  </a:lnTo>
                  <a:lnTo>
                    <a:pt x="1758569" y="74066"/>
                  </a:lnTo>
                  <a:lnTo>
                    <a:pt x="1770595" y="65951"/>
                  </a:lnTo>
                  <a:lnTo>
                    <a:pt x="1785327" y="62979"/>
                  </a:lnTo>
                  <a:lnTo>
                    <a:pt x="2843682" y="62979"/>
                  </a:lnTo>
                  <a:lnTo>
                    <a:pt x="2858389" y="65951"/>
                  </a:lnTo>
                  <a:lnTo>
                    <a:pt x="2870403" y="74066"/>
                  </a:lnTo>
                  <a:lnTo>
                    <a:pt x="2878505" y="86093"/>
                  </a:lnTo>
                  <a:lnTo>
                    <a:pt x="2881477" y="100787"/>
                  </a:lnTo>
                  <a:lnTo>
                    <a:pt x="2881477" y="7645"/>
                  </a:lnTo>
                  <a:lnTo>
                    <a:pt x="2843682" y="0"/>
                  </a:lnTo>
                  <a:lnTo>
                    <a:pt x="1785327" y="0"/>
                  </a:lnTo>
                  <a:lnTo>
                    <a:pt x="1746072" y="7924"/>
                  </a:lnTo>
                  <a:lnTo>
                    <a:pt x="1714030" y="29527"/>
                  </a:lnTo>
                  <a:lnTo>
                    <a:pt x="1692414" y="61556"/>
                  </a:lnTo>
                  <a:lnTo>
                    <a:pt x="1684502" y="100787"/>
                  </a:lnTo>
                  <a:lnTo>
                    <a:pt x="1684502" y="1159217"/>
                  </a:lnTo>
                  <a:lnTo>
                    <a:pt x="1692414" y="1198448"/>
                  </a:lnTo>
                  <a:lnTo>
                    <a:pt x="1714030" y="1230477"/>
                  </a:lnTo>
                  <a:lnTo>
                    <a:pt x="1746072" y="1252080"/>
                  </a:lnTo>
                  <a:lnTo>
                    <a:pt x="1785327" y="1260005"/>
                  </a:lnTo>
                  <a:lnTo>
                    <a:pt x="2843682" y="1260005"/>
                  </a:lnTo>
                  <a:lnTo>
                    <a:pt x="2882912" y="1252080"/>
                  </a:lnTo>
                  <a:lnTo>
                    <a:pt x="2914967" y="1230477"/>
                  </a:lnTo>
                  <a:lnTo>
                    <a:pt x="2936570" y="1198448"/>
                  </a:lnTo>
                  <a:lnTo>
                    <a:pt x="2936862" y="1197000"/>
                  </a:lnTo>
                  <a:lnTo>
                    <a:pt x="2944495" y="1159217"/>
                  </a:lnTo>
                  <a:lnTo>
                    <a:pt x="2944495" y="10078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958420" y="9254839"/>
              <a:ext cx="742290" cy="78438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535316" y="8905770"/>
              <a:ext cx="802735" cy="79303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26034" y="9070905"/>
              <a:ext cx="348653" cy="34866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724247" y="2852625"/>
              <a:ext cx="6261162" cy="596265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2845771" y="8861771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4" y="0"/>
                  </a:moveTo>
                  <a:lnTo>
                    <a:pt x="100836" y="0"/>
                  </a:lnTo>
                  <a:lnTo>
                    <a:pt x="61584" y="7922"/>
                  </a:lnTo>
                  <a:lnTo>
                    <a:pt x="29532" y="29526"/>
                  </a:lnTo>
                  <a:lnTo>
                    <a:pt x="7923" y="61569"/>
                  </a:lnTo>
                  <a:lnTo>
                    <a:pt x="0" y="100806"/>
                  </a:lnTo>
                  <a:lnTo>
                    <a:pt x="0" y="1159214"/>
                  </a:lnTo>
                  <a:lnTo>
                    <a:pt x="7923" y="1198440"/>
                  </a:lnTo>
                  <a:lnTo>
                    <a:pt x="29532" y="1230476"/>
                  </a:lnTo>
                  <a:lnTo>
                    <a:pt x="61584" y="1252078"/>
                  </a:lnTo>
                  <a:lnTo>
                    <a:pt x="100836" y="1260000"/>
                  </a:lnTo>
                  <a:lnTo>
                    <a:pt x="1159254" y="1260000"/>
                  </a:lnTo>
                  <a:lnTo>
                    <a:pt x="1198473" y="1252078"/>
                  </a:lnTo>
                  <a:lnTo>
                    <a:pt x="1230494" y="1230476"/>
                  </a:lnTo>
                  <a:lnTo>
                    <a:pt x="1252081" y="1198440"/>
                  </a:lnTo>
                  <a:lnTo>
                    <a:pt x="1252376" y="1196977"/>
                  </a:lnTo>
                  <a:lnTo>
                    <a:pt x="100836" y="1196977"/>
                  </a:lnTo>
                  <a:lnTo>
                    <a:pt x="86116" y="1194008"/>
                  </a:lnTo>
                  <a:lnTo>
                    <a:pt x="74100" y="1185913"/>
                  </a:lnTo>
                  <a:lnTo>
                    <a:pt x="66001" y="1173909"/>
                  </a:lnTo>
                  <a:lnTo>
                    <a:pt x="63032" y="1159214"/>
                  </a:lnTo>
                  <a:lnTo>
                    <a:pt x="63032" y="100806"/>
                  </a:lnTo>
                  <a:lnTo>
                    <a:pt x="66001" y="86099"/>
                  </a:lnTo>
                  <a:lnTo>
                    <a:pt x="74100" y="74091"/>
                  </a:lnTo>
                  <a:lnTo>
                    <a:pt x="86116" y="65996"/>
                  </a:lnTo>
                  <a:lnTo>
                    <a:pt x="100836" y="63028"/>
                  </a:lnTo>
                  <a:lnTo>
                    <a:pt x="1252375" y="63028"/>
                  </a:lnTo>
                  <a:lnTo>
                    <a:pt x="1252081" y="61569"/>
                  </a:lnTo>
                  <a:lnTo>
                    <a:pt x="1230494" y="29526"/>
                  </a:lnTo>
                  <a:lnTo>
                    <a:pt x="1198473" y="7922"/>
                  </a:lnTo>
                  <a:lnTo>
                    <a:pt x="1159254" y="0"/>
                  </a:lnTo>
                  <a:close/>
                </a:path>
                <a:path w="1260475" h="1260475">
                  <a:moveTo>
                    <a:pt x="1252375" y="63028"/>
                  </a:moveTo>
                  <a:lnTo>
                    <a:pt x="1159254" y="63028"/>
                  </a:lnTo>
                  <a:lnTo>
                    <a:pt x="1173947" y="65996"/>
                  </a:lnTo>
                  <a:lnTo>
                    <a:pt x="1185965" y="74091"/>
                  </a:lnTo>
                  <a:lnTo>
                    <a:pt x="1194079" y="86099"/>
                  </a:lnTo>
                  <a:lnTo>
                    <a:pt x="1197057" y="100806"/>
                  </a:lnTo>
                  <a:lnTo>
                    <a:pt x="1197057" y="1159214"/>
                  </a:lnTo>
                  <a:lnTo>
                    <a:pt x="1194079" y="1173909"/>
                  </a:lnTo>
                  <a:lnTo>
                    <a:pt x="1185965" y="1185913"/>
                  </a:lnTo>
                  <a:lnTo>
                    <a:pt x="1173947" y="1194008"/>
                  </a:lnTo>
                  <a:lnTo>
                    <a:pt x="1159254" y="1196977"/>
                  </a:lnTo>
                  <a:lnTo>
                    <a:pt x="1252376" y="1196977"/>
                  </a:lnTo>
                  <a:lnTo>
                    <a:pt x="1259996" y="1159214"/>
                  </a:lnTo>
                  <a:lnTo>
                    <a:pt x="1259996" y="100806"/>
                  </a:lnTo>
                  <a:lnTo>
                    <a:pt x="1252375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950611" y="9210093"/>
              <a:ext cx="991335" cy="22375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3032601" y="9524380"/>
              <a:ext cx="991338" cy="2237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95" y="12665"/>
            <a:ext cx="15120094" cy="1067933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2095" y="140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007" y="0"/>
                </a:moveTo>
                <a:lnTo>
                  <a:pt x="0" y="0"/>
                </a:lnTo>
                <a:lnTo>
                  <a:pt x="0" y="1344203"/>
                </a:lnTo>
                <a:lnTo>
                  <a:pt x="14447908" y="1344203"/>
                </a:lnTo>
                <a:lnTo>
                  <a:pt x="14495724" y="1342507"/>
                </a:lnTo>
                <a:lnTo>
                  <a:pt x="14542661" y="1337497"/>
                </a:lnTo>
                <a:lnTo>
                  <a:pt x="14588604" y="1329288"/>
                </a:lnTo>
                <a:lnTo>
                  <a:pt x="14633437" y="1317998"/>
                </a:lnTo>
                <a:lnTo>
                  <a:pt x="14677043" y="1303740"/>
                </a:lnTo>
                <a:lnTo>
                  <a:pt x="14719307" y="1286633"/>
                </a:lnTo>
                <a:lnTo>
                  <a:pt x="14760113" y="1266791"/>
                </a:lnTo>
                <a:lnTo>
                  <a:pt x="14799344" y="1244330"/>
                </a:lnTo>
                <a:lnTo>
                  <a:pt x="14836885" y="1219368"/>
                </a:lnTo>
                <a:lnTo>
                  <a:pt x="14872619" y="1192019"/>
                </a:lnTo>
                <a:lnTo>
                  <a:pt x="14906431" y="1162399"/>
                </a:lnTo>
                <a:lnTo>
                  <a:pt x="14938205" y="1130625"/>
                </a:lnTo>
                <a:lnTo>
                  <a:pt x="14967824" y="1096813"/>
                </a:lnTo>
                <a:lnTo>
                  <a:pt x="14995173" y="1061079"/>
                </a:lnTo>
                <a:lnTo>
                  <a:pt x="15020135" y="1023538"/>
                </a:lnTo>
                <a:lnTo>
                  <a:pt x="15042596" y="984306"/>
                </a:lnTo>
                <a:lnTo>
                  <a:pt x="15062437" y="943501"/>
                </a:lnTo>
                <a:lnTo>
                  <a:pt x="15079545" y="901237"/>
                </a:lnTo>
                <a:lnTo>
                  <a:pt x="15093802" y="857630"/>
                </a:lnTo>
                <a:lnTo>
                  <a:pt x="15105093" y="812798"/>
                </a:lnTo>
                <a:lnTo>
                  <a:pt x="15113301" y="766855"/>
                </a:lnTo>
                <a:lnTo>
                  <a:pt x="15118312" y="719917"/>
                </a:lnTo>
                <a:lnTo>
                  <a:pt x="15120007" y="672101"/>
                </a:lnTo>
                <a:lnTo>
                  <a:pt x="15120007" y="0"/>
                </a:lnTo>
                <a:close/>
              </a:path>
            </a:pathLst>
          </a:custGeom>
          <a:solidFill>
            <a:srgbClr val="F2A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2509"/>
            <a:ext cx="1883761" cy="188243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439077" y="2776704"/>
            <a:ext cx="6983095" cy="6120130"/>
          </a:xfrm>
          <a:custGeom>
            <a:avLst/>
            <a:gdLst/>
            <a:ahLst/>
            <a:cxnLst/>
            <a:rect l="l" t="t" r="r" b="b"/>
            <a:pathLst>
              <a:path w="6983095" h="6120130">
                <a:moveTo>
                  <a:pt x="6730678" y="0"/>
                </a:moveTo>
                <a:lnTo>
                  <a:pt x="252001" y="0"/>
                </a:lnTo>
                <a:lnTo>
                  <a:pt x="206855" y="4079"/>
                </a:lnTo>
                <a:lnTo>
                  <a:pt x="164302" y="15832"/>
                </a:lnTo>
                <a:lnTo>
                  <a:pt x="125067" y="34533"/>
                </a:lnTo>
                <a:lnTo>
                  <a:pt x="89877" y="59456"/>
                </a:lnTo>
                <a:lnTo>
                  <a:pt x="59457" y="89875"/>
                </a:lnTo>
                <a:lnTo>
                  <a:pt x="34533" y="125065"/>
                </a:lnTo>
                <a:lnTo>
                  <a:pt x="15832" y="164298"/>
                </a:lnTo>
                <a:lnTo>
                  <a:pt x="4079" y="206849"/>
                </a:lnTo>
                <a:lnTo>
                  <a:pt x="0" y="251993"/>
                </a:lnTo>
                <a:lnTo>
                  <a:pt x="0" y="5868010"/>
                </a:lnTo>
                <a:lnTo>
                  <a:pt x="4079" y="5913155"/>
                </a:lnTo>
                <a:lnTo>
                  <a:pt x="15832" y="5955707"/>
                </a:lnTo>
                <a:lnTo>
                  <a:pt x="34533" y="5994940"/>
                </a:lnTo>
                <a:lnTo>
                  <a:pt x="59457" y="6030130"/>
                </a:lnTo>
                <a:lnTo>
                  <a:pt x="89877" y="6060549"/>
                </a:lnTo>
                <a:lnTo>
                  <a:pt x="125067" y="6085471"/>
                </a:lnTo>
                <a:lnTo>
                  <a:pt x="164302" y="6104172"/>
                </a:lnTo>
                <a:lnTo>
                  <a:pt x="206855" y="6115925"/>
                </a:lnTo>
                <a:lnTo>
                  <a:pt x="252001" y="6120004"/>
                </a:lnTo>
                <a:lnTo>
                  <a:pt x="6730678" y="6120004"/>
                </a:lnTo>
                <a:lnTo>
                  <a:pt x="6775824" y="6115925"/>
                </a:lnTo>
                <a:lnTo>
                  <a:pt x="6818377" y="6104172"/>
                </a:lnTo>
                <a:lnTo>
                  <a:pt x="6857612" y="6085471"/>
                </a:lnTo>
                <a:lnTo>
                  <a:pt x="6892802" y="6060549"/>
                </a:lnTo>
                <a:lnTo>
                  <a:pt x="6923222" y="6030130"/>
                </a:lnTo>
                <a:lnTo>
                  <a:pt x="6948146" y="5994940"/>
                </a:lnTo>
                <a:lnTo>
                  <a:pt x="6966847" y="5955707"/>
                </a:lnTo>
                <a:lnTo>
                  <a:pt x="6978600" y="5913155"/>
                </a:lnTo>
                <a:lnTo>
                  <a:pt x="6982679" y="5868010"/>
                </a:lnTo>
                <a:lnTo>
                  <a:pt x="6982679" y="251993"/>
                </a:lnTo>
                <a:lnTo>
                  <a:pt x="6978600" y="206849"/>
                </a:lnTo>
                <a:lnTo>
                  <a:pt x="6966847" y="164298"/>
                </a:lnTo>
                <a:lnTo>
                  <a:pt x="6948146" y="125065"/>
                </a:lnTo>
                <a:lnTo>
                  <a:pt x="6923222" y="89875"/>
                </a:lnTo>
                <a:lnTo>
                  <a:pt x="6892802" y="59456"/>
                </a:lnTo>
                <a:lnTo>
                  <a:pt x="6857612" y="34533"/>
                </a:lnTo>
                <a:lnTo>
                  <a:pt x="6818377" y="15832"/>
                </a:lnTo>
                <a:lnTo>
                  <a:pt x="6775824" y="4079"/>
                </a:lnTo>
                <a:lnTo>
                  <a:pt x="6730678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8998" y="1985515"/>
            <a:ext cx="14281150" cy="536575"/>
          </a:xfrm>
          <a:custGeom>
            <a:avLst/>
            <a:gdLst/>
            <a:ahLst/>
            <a:cxnLst/>
            <a:rect l="l" t="t" r="r" b="b"/>
            <a:pathLst>
              <a:path w="14281150" h="536575">
                <a:moveTo>
                  <a:pt x="14028865" y="0"/>
                </a:moveTo>
                <a:lnTo>
                  <a:pt x="251995" y="0"/>
                </a:lnTo>
                <a:lnTo>
                  <a:pt x="206851" y="4078"/>
                </a:lnTo>
                <a:lnTo>
                  <a:pt x="164299" y="15832"/>
                </a:lnTo>
                <a:lnTo>
                  <a:pt x="125065" y="34533"/>
                </a:lnTo>
                <a:lnTo>
                  <a:pt x="89875" y="59456"/>
                </a:lnTo>
                <a:lnTo>
                  <a:pt x="59456" y="89876"/>
                </a:lnTo>
                <a:lnTo>
                  <a:pt x="34533" y="125066"/>
                </a:lnTo>
                <a:lnTo>
                  <a:pt x="15832" y="164300"/>
                </a:lnTo>
                <a:lnTo>
                  <a:pt x="4078" y="206854"/>
                </a:lnTo>
                <a:lnTo>
                  <a:pt x="0" y="251999"/>
                </a:lnTo>
                <a:lnTo>
                  <a:pt x="0" y="284015"/>
                </a:lnTo>
                <a:lnTo>
                  <a:pt x="4078" y="329160"/>
                </a:lnTo>
                <a:lnTo>
                  <a:pt x="15832" y="371713"/>
                </a:lnTo>
                <a:lnTo>
                  <a:pt x="34533" y="410948"/>
                </a:lnTo>
                <a:lnTo>
                  <a:pt x="59456" y="446138"/>
                </a:lnTo>
                <a:lnTo>
                  <a:pt x="89875" y="476558"/>
                </a:lnTo>
                <a:lnTo>
                  <a:pt x="125065" y="501481"/>
                </a:lnTo>
                <a:lnTo>
                  <a:pt x="164299" y="520182"/>
                </a:lnTo>
                <a:lnTo>
                  <a:pt x="206851" y="531935"/>
                </a:lnTo>
                <a:lnTo>
                  <a:pt x="251995" y="536014"/>
                </a:lnTo>
                <a:lnTo>
                  <a:pt x="14028865" y="536014"/>
                </a:lnTo>
                <a:lnTo>
                  <a:pt x="14074011" y="531935"/>
                </a:lnTo>
                <a:lnTo>
                  <a:pt x="14116563" y="520182"/>
                </a:lnTo>
                <a:lnTo>
                  <a:pt x="14155797" y="501481"/>
                </a:lnTo>
                <a:lnTo>
                  <a:pt x="14190987" y="476558"/>
                </a:lnTo>
                <a:lnTo>
                  <a:pt x="14221406" y="446138"/>
                </a:lnTo>
                <a:lnTo>
                  <a:pt x="14246329" y="410948"/>
                </a:lnTo>
                <a:lnTo>
                  <a:pt x="14265029" y="371713"/>
                </a:lnTo>
                <a:lnTo>
                  <a:pt x="14276782" y="329160"/>
                </a:lnTo>
                <a:lnTo>
                  <a:pt x="14280861" y="284015"/>
                </a:lnTo>
                <a:lnTo>
                  <a:pt x="14280861" y="251999"/>
                </a:lnTo>
                <a:lnTo>
                  <a:pt x="14276782" y="206854"/>
                </a:lnTo>
                <a:lnTo>
                  <a:pt x="14265029" y="164300"/>
                </a:lnTo>
                <a:lnTo>
                  <a:pt x="14246329" y="125066"/>
                </a:lnTo>
                <a:lnTo>
                  <a:pt x="14221406" y="89876"/>
                </a:lnTo>
                <a:lnTo>
                  <a:pt x="14190987" y="59456"/>
                </a:lnTo>
                <a:lnTo>
                  <a:pt x="14155797" y="34533"/>
                </a:lnTo>
                <a:lnTo>
                  <a:pt x="14116563" y="15832"/>
                </a:lnTo>
                <a:lnTo>
                  <a:pt x="14074011" y="4078"/>
                </a:lnTo>
                <a:lnTo>
                  <a:pt x="14028865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98333" y="324482"/>
            <a:ext cx="12268200" cy="87503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36195" rIns="0" bIns="0" rtlCol="0">
            <a:spAutoFit/>
          </a:bodyPr>
          <a:lstStyle/>
          <a:p>
            <a:pPr marL="1294130">
              <a:lnSpc>
                <a:spcPct val="100000"/>
              </a:lnSpc>
              <a:spcBef>
                <a:spcPts val="285"/>
              </a:spcBef>
            </a:pPr>
            <a:r>
              <a:rPr sz="4000" spc="-5" dirty="0"/>
              <a:t>ОБЯЗАННОСТИ</a:t>
            </a:r>
            <a:r>
              <a:rPr sz="4000" spc="10" dirty="0"/>
              <a:t> </a:t>
            </a:r>
            <a:r>
              <a:rPr sz="4000" spc="-5" dirty="0"/>
              <a:t>ДОЛЖНОСТНЫХ</a:t>
            </a:r>
            <a:r>
              <a:rPr sz="4000" spc="10" dirty="0"/>
              <a:t> </a:t>
            </a:r>
            <a:r>
              <a:rPr sz="4000" spc="-5" dirty="0"/>
              <a:t>ЛИЦ</a:t>
            </a:r>
            <a:endParaRPr sz="4000"/>
          </a:p>
        </p:txBody>
      </p:sp>
      <p:sp>
        <p:nvSpPr>
          <p:cNvPr id="9" name="object 9"/>
          <p:cNvSpPr txBox="1"/>
          <p:nvPr/>
        </p:nvSpPr>
        <p:spPr>
          <a:xfrm>
            <a:off x="808189" y="2080160"/>
            <a:ext cx="1354391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Руководитель</a:t>
            </a:r>
            <a:r>
              <a:rPr sz="19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организации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несет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персональную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ответственность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за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жизнь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и</a:t>
            </a: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 здоровье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своих</a:t>
            </a:r>
            <a:r>
              <a:rPr sz="19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98429"/>
                </a:solidFill>
                <a:latin typeface="Tahoma"/>
                <a:cs typeface="Tahoma"/>
              </a:rPr>
              <a:t>сотрудников!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735233" y="2775430"/>
            <a:ext cx="6983095" cy="6120130"/>
          </a:xfrm>
          <a:custGeom>
            <a:avLst/>
            <a:gdLst/>
            <a:ahLst/>
            <a:cxnLst/>
            <a:rect l="l" t="t" r="r" b="b"/>
            <a:pathLst>
              <a:path w="6983094" h="6120130">
                <a:moveTo>
                  <a:pt x="6730678" y="0"/>
                </a:moveTo>
                <a:lnTo>
                  <a:pt x="251999" y="0"/>
                </a:lnTo>
                <a:lnTo>
                  <a:pt x="206854" y="4078"/>
                </a:lnTo>
                <a:lnTo>
                  <a:pt x="164300" y="15831"/>
                </a:lnTo>
                <a:lnTo>
                  <a:pt x="125066" y="34532"/>
                </a:lnTo>
                <a:lnTo>
                  <a:pt x="89876" y="59455"/>
                </a:lnTo>
                <a:lnTo>
                  <a:pt x="59456" y="89875"/>
                </a:lnTo>
                <a:lnTo>
                  <a:pt x="34533" y="125064"/>
                </a:lnTo>
                <a:lnTo>
                  <a:pt x="15832" y="164297"/>
                </a:lnTo>
                <a:lnTo>
                  <a:pt x="4078" y="206848"/>
                </a:lnTo>
                <a:lnTo>
                  <a:pt x="0" y="251992"/>
                </a:lnTo>
                <a:lnTo>
                  <a:pt x="0" y="5868010"/>
                </a:lnTo>
                <a:lnTo>
                  <a:pt x="4078" y="5913155"/>
                </a:lnTo>
                <a:lnTo>
                  <a:pt x="15832" y="5955707"/>
                </a:lnTo>
                <a:lnTo>
                  <a:pt x="34533" y="5994940"/>
                </a:lnTo>
                <a:lnTo>
                  <a:pt x="59456" y="6030129"/>
                </a:lnTo>
                <a:lnTo>
                  <a:pt x="89876" y="6060548"/>
                </a:lnTo>
                <a:lnTo>
                  <a:pt x="125066" y="6085470"/>
                </a:lnTo>
                <a:lnTo>
                  <a:pt x="164300" y="6104171"/>
                </a:lnTo>
                <a:lnTo>
                  <a:pt x="206854" y="6115924"/>
                </a:lnTo>
                <a:lnTo>
                  <a:pt x="251999" y="6120003"/>
                </a:lnTo>
                <a:lnTo>
                  <a:pt x="6730678" y="6120003"/>
                </a:lnTo>
                <a:lnTo>
                  <a:pt x="6775824" y="6115924"/>
                </a:lnTo>
                <a:lnTo>
                  <a:pt x="6818377" y="6104171"/>
                </a:lnTo>
                <a:lnTo>
                  <a:pt x="6857612" y="6085470"/>
                </a:lnTo>
                <a:lnTo>
                  <a:pt x="6892802" y="6060548"/>
                </a:lnTo>
                <a:lnTo>
                  <a:pt x="6923221" y="6030129"/>
                </a:lnTo>
                <a:lnTo>
                  <a:pt x="6948145" y="5994940"/>
                </a:lnTo>
                <a:lnTo>
                  <a:pt x="6966846" y="5955707"/>
                </a:lnTo>
                <a:lnTo>
                  <a:pt x="6978599" y="5913155"/>
                </a:lnTo>
                <a:lnTo>
                  <a:pt x="6982678" y="5868010"/>
                </a:lnTo>
                <a:lnTo>
                  <a:pt x="6982678" y="251992"/>
                </a:lnTo>
                <a:lnTo>
                  <a:pt x="6978599" y="206848"/>
                </a:lnTo>
                <a:lnTo>
                  <a:pt x="6966846" y="164297"/>
                </a:lnTo>
                <a:lnTo>
                  <a:pt x="6948145" y="125064"/>
                </a:lnTo>
                <a:lnTo>
                  <a:pt x="6923221" y="89875"/>
                </a:lnTo>
                <a:lnTo>
                  <a:pt x="6892802" y="59455"/>
                </a:lnTo>
                <a:lnTo>
                  <a:pt x="6857612" y="34532"/>
                </a:lnTo>
                <a:lnTo>
                  <a:pt x="6818377" y="15831"/>
                </a:lnTo>
                <a:lnTo>
                  <a:pt x="6775824" y="4078"/>
                </a:lnTo>
                <a:lnTo>
                  <a:pt x="6730678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8245" y="2858077"/>
            <a:ext cx="6189980" cy="448754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550545">
              <a:lnSpc>
                <a:spcPct val="100000"/>
              </a:lnSpc>
              <a:spcBef>
                <a:spcPts val="665"/>
              </a:spcBef>
            </a:pP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ПО</a:t>
            </a:r>
            <a:r>
              <a:rPr sz="2000" b="1" spc="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ПРЕДУПРЕЖДЕНИЮ</a:t>
            </a:r>
            <a:r>
              <a:rPr sz="2000" b="1" spc="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ТЕРРОРИЗМА</a:t>
            </a:r>
            <a:endParaRPr sz="2000">
              <a:latin typeface="Tahoma"/>
              <a:cs typeface="Tahoma"/>
            </a:endParaRPr>
          </a:p>
          <a:p>
            <a:pPr marL="12700" marR="31750">
              <a:lnSpc>
                <a:spcPct val="100600"/>
              </a:lnSpc>
              <a:spcBef>
                <a:spcPts val="480"/>
              </a:spcBef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Организовать выполнение комплекса </a:t>
            </a:r>
            <a:r>
              <a:rPr sz="175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предупредительно-профилактических</a:t>
            </a:r>
            <a:r>
              <a:rPr sz="1750" b="1" spc="-9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мероприятий </a:t>
            </a:r>
            <a:r>
              <a:rPr sz="1750" b="1" spc="-50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по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предотвращению терактов:</a:t>
            </a:r>
            <a:endParaRPr sz="17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241935" algn="l"/>
              </a:tabLst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установить</a:t>
            </a:r>
            <a:r>
              <a:rPr sz="1750" b="1" spc="-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пропускной</a:t>
            </a:r>
            <a:r>
              <a:rPr sz="1750" b="1" spc="-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режим;</a:t>
            </a:r>
            <a:endParaRPr sz="1750">
              <a:latin typeface="Tahoma"/>
              <a:cs typeface="Tahoma"/>
            </a:endParaRPr>
          </a:p>
          <a:p>
            <a:pPr marL="241300" marR="939800" indent="-228600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организовать</a:t>
            </a:r>
            <a:r>
              <a:rPr sz="175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охрану</a:t>
            </a:r>
            <a:r>
              <a:rPr sz="175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объекта</a:t>
            </a:r>
            <a:r>
              <a:rPr sz="175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75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осмотр</a:t>
            </a:r>
            <a:r>
              <a:rPr sz="1750" b="1" spc="-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его </a:t>
            </a:r>
            <a:r>
              <a:rPr sz="1750" b="1" spc="-49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территории;</a:t>
            </a:r>
            <a:endParaRPr sz="1750">
              <a:latin typeface="Tahoma"/>
              <a:cs typeface="Tahoma"/>
            </a:endParaRPr>
          </a:p>
          <a:p>
            <a:pPr marL="241300" marR="1392555" indent="-228600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организовать</a:t>
            </a:r>
            <a:r>
              <a:rPr sz="175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осмотр</a:t>
            </a:r>
            <a:r>
              <a:rPr sz="175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прибывающего</a:t>
            </a:r>
            <a:r>
              <a:rPr sz="175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и </a:t>
            </a:r>
            <a:r>
              <a:rPr sz="1750" b="1" spc="-49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убывающего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транспорта;</a:t>
            </a:r>
            <a:endParaRPr sz="1750">
              <a:latin typeface="Tahoma"/>
              <a:cs typeface="Tahoma"/>
            </a:endParaRPr>
          </a:p>
          <a:p>
            <a:pPr marL="241300" marR="672465" indent="-228600">
              <a:lnSpc>
                <a:spcPct val="100600"/>
              </a:lnSpc>
              <a:buChar char="•"/>
              <a:tabLst>
                <a:tab pos="241935" algn="l"/>
              </a:tabLst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обеспечить исправность технических систем </a:t>
            </a:r>
            <a:r>
              <a:rPr sz="1750" b="1" spc="-50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охраны,</a:t>
            </a:r>
            <a:r>
              <a:rPr sz="1750" b="1" spc="-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сигнализации,</a:t>
            </a:r>
            <a:r>
              <a:rPr sz="1750" b="1" spc="-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средств</a:t>
            </a:r>
            <a:r>
              <a:rPr sz="1750" b="1" spc="-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оповещения;</a:t>
            </a:r>
            <a:endParaRPr sz="175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поддерживать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в 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состоянии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постоянной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готовности </a:t>
            </a:r>
            <a:r>
              <a:rPr sz="1750" b="1" spc="-49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силы и средства, предназначенные для </a:t>
            </a:r>
            <a:r>
              <a:rPr sz="175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пресечения</a:t>
            </a:r>
            <a:r>
              <a:rPr sz="175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террористической</a:t>
            </a:r>
            <a:r>
              <a:rPr sz="175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деятельности;</a:t>
            </a:r>
            <a:endParaRPr sz="1750">
              <a:latin typeface="Tahoma"/>
              <a:cs typeface="Tahoma"/>
            </a:endParaRPr>
          </a:p>
          <a:p>
            <a:pPr marL="240665" marR="99314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организовать</a:t>
            </a:r>
            <a:r>
              <a:rPr sz="1750" b="1" spc="-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проведение</a:t>
            </a:r>
            <a:r>
              <a:rPr sz="1750" b="1" spc="-3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инструктажей</a:t>
            </a:r>
            <a:r>
              <a:rPr sz="1750" b="1" spc="-3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и </a:t>
            </a:r>
            <a:r>
              <a:rPr sz="1750" b="1" spc="-49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занятий</a:t>
            </a:r>
            <a:r>
              <a:rPr sz="1750" b="1" spc="-5" dirty="0">
                <a:solidFill>
                  <a:srgbClr val="0D0D0D"/>
                </a:solidFill>
                <a:latin typeface="Tahoma"/>
                <a:cs typeface="Tahoma"/>
              </a:rPr>
              <a:t> с </a:t>
            </a:r>
            <a:r>
              <a:rPr sz="1750" b="1" dirty="0">
                <a:solidFill>
                  <a:srgbClr val="0D0D0D"/>
                </a:solidFill>
                <a:latin typeface="Tahoma"/>
                <a:cs typeface="Tahoma"/>
              </a:rPr>
              <a:t>персоналом.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34027" y="2837239"/>
            <a:ext cx="6085205" cy="32556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415290">
              <a:lnSpc>
                <a:spcPct val="100000"/>
              </a:lnSpc>
              <a:spcBef>
                <a:spcPts val="875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ПРИ НЕПОСРЕДСТВЕННОЙ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 УГРОЗЕ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ТЕРАКТА</a:t>
            </a:r>
            <a:endParaRPr sz="1800">
              <a:latin typeface="Tahoma"/>
              <a:cs typeface="Tahoma"/>
            </a:endParaRPr>
          </a:p>
          <a:p>
            <a:pPr marL="12700" marR="100965">
              <a:lnSpc>
                <a:spcPct val="100600"/>
              </a:lnSpc>
              <a:spcBef>
                <a:spcPts val="770"/>
              </a:spcBef>
            </a:pP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При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обнаружении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взрывного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устройства,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захвате </a:t>
            </a:r>
            <a:r>
              <a:rPr sz="1800" b="1" spc="-50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заложников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и получении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 угрозы:</a:t>
            </a:r>
            <a:endParaRPr sz="18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оповестить региональные органы ФСБ, МВД, </a:t>
            </a:r>
            <a:r>
              <a:rPr sz="18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МЧС,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органы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местной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власти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и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самоуправления;</a:t>
            </a:r>
            <a:endParaRPr sz="18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удалить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людей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на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безопасное</a:t>
            </a:r>
            <a:r>
              <a:rPr sz="1800" b="1" spc="-1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расстояние;</a:t>
            </a:r>
            <a:endParaRPr sz="1800">
              <a:latin typeface="Tahoma"/>
              <a:cs typeface="Tahoma"/>
            </a:endParaRPr>
          </a:p>
          <a:p>
            <a:pPr marL="241300" marR="130683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срочно</a:t>
            </a:r>
            <a:r>
              <a:rPr sz="18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проверить</a:t>
            </a:r>
            <a:r>
              <a:rPr sz="18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готовность</a:t>
            </a:r>
            <a:r>
              <a:rPr sz="1800" b="1" spc="-20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средств </a:t>
            </a:r>
            <a:r>
              <a:rPr sz="1800" b="1" spc="-51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оповещения;</a:t>
            </a:r>
            <a:endParaRPr sz="1800">
              <a:latin typeface="Tahoma"/>
              <a:cs typeface="Tahoma"/>
            </a:endParaRPr>
          </a:p>
          <a:p>
            <a:pPr marL="241300" marR="427355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организовать</a:t>
            </a:r>
            <a:r>
              <a:rPr sz="18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встречу</a:t>
            </a:r>
            <a:r>
              <a:rPr sz="18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работников</a:t>
            </a:r>
            <a:r>
              <a:rPr sz="18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МВД,</a:t>
            </a:r>
            <a:r>
              <a:rPr sz="1800" b="1" spc="-2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ФСБ, </a:t>
            </a:r>
            <a:r>
              <a:rPr sz="1800" b="1" spc="-509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пожарной охраны, 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"Скорой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помощи", </a:t>
            </a:r>
            <a:r>
              <a:rPr sz="1800" b="1" spc="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спасательных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подразделений</a:t>
            </a:r>
            <a:r>
              <a:rPr sz="1800" b="1" spc="-5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0D0D0D"/>
                </a:solidFill>
                <a:latin typeface="Tahoma"/>
                <a:cs typeface="Tahoma"/>
              </a:rPr>
              <a:t>МЧС.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66918" y="3630852"/>
            <a:ext cx="3784601" cy="378460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438882" y="9075931"/>
            <a:ext cx="14291944" cy="1409700"/>
          </a:xfrm>
          <a:custGeom>
            <a:avLst/>
            <a:gdLst/>
            <a:ahLst/>
            <a:cxnLst/>
            <a:rect l="l" t="t" r="r" b="b"/>
            <a:pathLst>
              <a:path w="14291944" h="1409700">
                <a:moveTo>
                  <a:pt x="14039324" y="0"/>
                </a:moveTo>
                <a:lnTo>
                  <a:pt x="252001" y="0"/>
                </a:lnTo>
                <a:lnTo>
                  <a:pt x="206855" y="4078"/>
                </a:lnTo>
                <a:lnTo>
                  <a:pt x="164303" y="15832"/>
                </a:lnTo>
                <a:lnTo>
                  <a:pt x="125068" y="34533"/>
                </a:lnTo>
                <a:lnTo>
                  <a:pt x="89878" y="59456"/>
                </a:lnTo>
                <a:lnTo>
                  <a:pt x="59457" y="89876"/>
                </a:lnTo>
                <a:lnTo>
                  <a:pt x="34534" y="125066"/>
                </a:lnTo>
                <a:lnTo>
                  <a:pt x="15832" y="164300"/>
                </a:lnTo>
                <a:lnTo>
                  <a:pt x="4079" y="206854"/>
                </a:lnTo>
                <a:lnTo>
                  <a:pt x="0" y="251999"/>
                </a:lnTo>
                <a:lnTo>
                  <a:pt x="0" y="1157277"/>
                </a:lnTo>
                <a:lnTo>
                  <a:pt x="4079" y="1202423"/>
                </a:lnTo>
                <a:lnTo>
                  <a:pt x="15832" y="1244976"/>
                </a:lnTo>
                <a:lnTo>
                  <a:pt x="34534" y="1284210"/>
                </a:lnTo>
                <a:lnTo>
                  <a:pt x="59457" y="1319400"/>
                </a:lnTo>
                <a:lnTo>
                  <a:pt x="89878" y="1349820"/>
                </a:lnTo>
                <a:lnTo>
                  <a:pt x="125068" y="1374743"/>
                </a:lnTo>
                <a:lnTo>
                  <a:pt x="164303" y="1393445"/>
                </a:lnTo>
                <a:lnTo>
                  <a:pt x="206855" y="1405198"/>
                </a:lnTo>
                <a:lnTo>
                  <a:pt x="252001" y="1409277"/>
                </a:lnTo>
                <a:lnTo>
                  <a:pt x="14039324" y="1409277"/>
                </a:lnTo>
                <a:lnTo>
                  <a:pt x="14084468" y="1405198"/>
                </a:lnTo>
                <a:lnTo>
                  <a:pt x="14127021" y="1393445"/>
                </a:lnTo>
                <a:lnTo>
                  <a:pt x="14166255" y="1374743"/>
                </a:lnTo>
                <a:lnTo>
                  <a:pt x="14201446" y="1349820"/>
                </a:lnTo>
                <a:lnTo>
                  <a:pt x="14231866" y="1319400"/>
                </a:lnTo>
                <a:lnTo>
                  <a:pt x="14256789" y="1284210"/>
                </a:lnTo>
                <a:lnTo>
                  <a:pt x="14275491" y="1244976"/>
                </a:lnTo>
                <a:lnTo>
                  <a:pt x="14287244" y="1202423"/>
                </a:lnTo>
                <a:lnTo>
                  <a:pt x="14291323" y="1157277"/>
                </a:lnTo>
                <a:lnTo>
                  <a:pt x="14291323" y="251999"/>
                </a:lnTo>
                <a:lnTo>
                  <a:pt x="14287244" y="206854"/>
                </a:lnTo>
                <a:lnTo>
                  <a:pt x="14275491" y="164300"/>
                </a:lnTo>
                <a:lnTo>
                  <a:pt x="14256789" y="125066"/>
                </a:lnTo>
                <a:lnTo>
                  <a:pt x="14231866" y="89876"/>
                </a:lnTo>
                <a:lnTo>
                  <a:pt x="14201446" y="59456"/>
                </a:lnTo>
                <a:lnTo>
                  <a:pt x="14166255" y="34533"/>
                </a:lnTo>
                <a:lnTo>
                  <a:pt x="14127021" y="15832"/>
                </a:lnTo>
                <a:lnTo>
                  <a:pt x="14084468" y="4078"/>
                </a:lnTo>
                <a:lnTo>
                  <a:pt x="14039324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910994" y="6410623"/>
            <a:ext cx="5256530" cy="6369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909955" marR="5080" indent="-897890">
              <a:lnSpc>
                <a:spcPct val="100600"/>
              </a:lnSpc>
              <a:spcBef>
                <a:spcPts val="8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Не</a:t>
            </a:r>
            <a:r>
              <a:rPr sz="20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оставляйте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без</a:t>
            </a:r>
            <a:r>
              <a:rPr sz="20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внимания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ни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одного </a:t>
            </a:r>
            <a:r>
              <a:rPr sz="2000" b="1" spc="-57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факта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угроз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террористов!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229369" y="6312110"/>
            <a:ext cx="5994400" cy="939800"/>
          </a:xfrm>
          <a:custGeom>
            <a:avLst/>
            <a:gdLst/>
            <a:ahLst/>
            <a:cxnLst/>
            <a:rect l="l" t="t" r="r" b="b"/>
            <a:pathLst>
              <a:path w="5994400" h="939800">
                <a:moveTo>
                  <a:pt x="180521" y="0"/>
                </a:moveTo>
                <a:lnTo>
                  <a:pt x="5813880" y="0"/>
                </a:lnTo>
                <a:lnTo>
                  <a:pt x="5861727" y="6477"/>
                </a:lnTo>
                <a:lnTo>
                  <a:pt x="5904810" y="24738"/>
                </a:lnTo>
                <a:lnTo>
                  <a:pt x="5941374" y="53028"/>
                </a:lnTo>
                <a:lnTo>
                  <a:pt x="5969664" y="89592"/>
                </a:lnTo>
                <a:lnTo>
                  <a:pt x="5987925" y="132674"/>
                </a:lnTo>
                <a:lnTo>
                  <a:pt x="5994402" y="180521"/>
                </a:lnTo>
                <a:lnTo>
                  <a:pt x="5994402" y="758830"/>
                </a:lnTo>
                <a:lnTo>
                  <a:pt x="5987925" y="806676"/>
                </a:lnTo>
                <a:lnTo>
                  <a:pt x="5969664" y="849759"/>
                </a:lnTo>
                <a:lnTo>
                  <a:pt x="5941374" y="886323"/>
                </a:lnTo>
                <a:lnTo>
                  <a:pt x="5904810" y="914613"/>
                </a:lnTo>
                <a:lnTo>
                  <a:pt x="5861727" y="932874"/>
                </a:lnTo>
                <a:lnTo>
                  <a:pt x="5813880" y="939351"/>
                </a:lnTo>
                <a:lnTo>
                  <a:pt x="180521" y="939351"/>
                </a:lnTo>
                <a:lnTo>
                  <a:pt x="132674" y="932874"/>
                </a:lnTo>
                <a:lnTo>
                  <a:pt x="89591" y="914613"/>
                </a:lnTo>
                <a:lnTo>
                  <a:pt x="53027" y="886323"/>
                </a:lnTo>
                <a:lnTo>
                  <a:pt x="24737" y="849759"/>
                </a:lnTo>
                <a:lnTo>
                  <a:pt x="6476" y="806676"/>
                </a:lnTo>
                <a:lnTo>
                  <a:pt x="0" y="758830"/>
                </a:lnTo>
                <a:lnTo>
                  <a:pt x="0" y="180521"/>
                </a:lnTo>
                <a:lnTo>
                  <a:pt x="6476" y="132674"/>
                </a:lnTo>
                <a:lnTo>
                  <a:pt x="24737" y="89592"/>
                </a:lnTo>
                <a:lnTo>
                  <a:pt x="53027" y="53028"/>
                </a:lnTo>
                <a:lnTo>
                  <a:pt x="89591" y="24738"/>
                </a:lnTo>
                <a:lnTo>
                  <a:pt x="132674" y="6477"/>
                </a:lnTo>
                <a:lnTo>
                  <a:pt x="180521" y="0"/>
                </a:lnTo>
                <a:close/>
              </a:path>
              <a:path w="5994400" h="939800">
                <a:moveTo>
                  <a:pt x="464633" y="199857"/>
                </a:moveTo>
                <a:lnTo>
                  <a:pt x="631273" y="468227"/>
                </a:lnTo>
                <a:lnTo>
                  <a:pt x="797910" y="736600"/>
                </a:lnTo>
                <a:lnTo>
                  <a:pt x="464633" y="736600"/>
                </a:lnTo>
                <a:lnTo>
                  <a:pt x="131356" y="736600"/>
                </a:lnTo>
                <a:lnTo>
                  <a:pt x="297996" y="468227"/>
                </a:lnTo>
                <a:lnTo>
                  <a:pt x="464633" y="199857"/>
                </a:lnTo>
                <a:close/>
              </a:path>
            </a:pathLst>
          </a:custGeom>
          <a:ln w="54000">
            <a:solidFill>
              <a:srgbClr val="D9842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623192" y="6591495"/>
            <a:ext cx="1562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98429"/>
                </a:solidFill>
                <a:latin typeface="Tahoma"/>
                <a:cs typeface="Tahoma"/>
              </a:rPr>
              <a:t>!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208615" y="7519104"/>
            <a:ext cx="1143635" cy="1143635"/>
            <a:chOff x="4208615" y="7519104"/>
            <a:chExt cx="1143635" cy="1143635"/>
          </a:xfrm>
        </p:grpSpPr>
        <p:sp>
          <p:nvSpPr>
            <p:cNvPr id="19" name="object 19"/>
            <p:cNvSpPr/>
            <p:nvPr/>
          </p:nvSpPr>
          <p:spPr>
            <a:xfrm>
              <a:off x="4265809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4">
                  <a:moveTo>
                    <a:pt x="994698" y="0"/>
                  </a:moveTo>
                  <a:lnTo>
                    <a:pt x="34303" y="0"/>
                  </a:lnTo>
                  <a:lnTo>
                    <a:pt x="20947" y="2693"/>
                  </a:lnTo>
                  <a:lnTo>
                    <a:pt x="10044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4" y="1018924"/>
                  </a:lnTo>
                  <a:lnTo>
                    <a:pt x="20947" y="1026269"/>
                  </a:lnTo>
                  <a:lnTo>
                    <a:pt x="34303" y="1028962"/>
                  </a:lnTo>
                  <a:lnTo>
                    <a:pt x="994698" y="1028962"/>
                  </a:lnTo>
                  <a:lnTo>
                    <a:pt x="1008031" y="1026269"/>
                  </a:lnTo>
                  <a:lnTo>
                    <a:pt x="1018937" y="1018924"/>
                  </a:lnTo>
                  <a:lnTo>
                    <a:pt x="1026300" y="1008032"/>
                  </a:lnTo>
                  <a:lnTo>
                    <a:pt x="1029002" y="994697"/>
                  </a:lnTo>
                  <a:lnTo>
                    <a:pt x="1029002" y="34282"/>
                  </a:lnTo>
                  <a:lnTo>
                    <a:pt x="1026300" y="20935"/>
                  </a:lnTo>
                  <a:lnTo>
                    <a:pt x="1018937" y="10038"/>
                  </a:lnTo>
                  <a:lnTo>
                    <a:pt x="1008031" y="2693"/>
                  </a:lnTo>
                  <a:lnTo>
                    <a:pt x="994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8615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5" h="1143634">
                  <a:moveTo>
                    <a:pt x="1051891" y="0"/>
                  </a:moveTo>
                  <a:lnTo>
                    <a:pt x="91497" y="0"/>
                  </a:lnTo>
                  <a:lnTo>
                    <a:pt x="55879" y="7189"/>
                  </a:lnTo>
                  <a:lnTo>
                    <a:pt x="26796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6" y="1116555"/>
                  </a:lnTo>
                  <a:lnTo>
                    <a:pt x="55879" y="1136157"/>
                  </a:lnTo>
                  <a:lnTo>
                    <a:pt x="91497" y="1143345"/>
                  </a:lnTo>
                  <a:lnTo>
                    <a:pt x="1051891" y="1143345"/>
                  </a:lnTo>
                  <a:lnTo>
                    <a:pt x="1087479" y="1136157"/>
                  </a:lnTo>
                  <a:lnTo>
                    <a:pt x="1116536" y="1116555"/>
                  </a:lnTo>
                  <a:lnTo>
                    <a:pt x="1136124" y="1087485"/>
                  </a:lnTo>
                  <a:lnTo>
                    <a:pt x="1136392" y="1086156"/>
                  </a:lnTo>
                  <a:lnTo>
                    <a:pt x="91497" y="1086156"/>
                  </a:lnTo>
                  <a:lnTo>
                    <a:pt x="78141" y="1083462"/>
                  </a:lnTo>
                  <a:lnTo>
                    <a:pt x="67237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7" y="67232"/>
                  </a:lnTo>
                  <a:lnTo>
                    <a:pt x="78141" y="59886"/>
                  </a:lnTo>
                  <a:lnTo>
                    <a:pt x="91497" y="57193"/>
                  </a:lnTo>
                  <a:lnTo>
                    <a:pt x="1136390" y="57193"/>
                  </a:lnTo>
                  <a:lnTo>
                    <a:pt x="1136124" y="55871"/>
                  </a:lnTo>
                  <a:lnTo>
                    <a:pt x="1116536" y="26794"/>
                  </a:lnTo>
                  <a:lnTo>
                    <a:pt x="1087479" y="7189"/>
                  </a:lnTo>
                  <a:lnTo>
                    <a:pt x="1051891" y="0"/>
                  </a:lnTo>
                  <a:close/>
                </a:path>
                <a:path w="1143635" h="1143634">
                  <a:moveTo>
                    <a:pt x="1136390" y="57193"/>
                  </a:moveTo>
                  <a:lnTo>
                    <a:pt x="1051891" y="57193"/>
                  </a:lnTo>
                  <a:lnTo>
                    <a:pt x="1065224" y="59886"/>
                  </a:lnTo>
                  <a:lnTo>
                    <a:pt x="1076131" y="67232"/>
                  </a:lnTo>
                  <a:lnTo>
                    <a:pt x="1083493" y="78128"/>
                  </a:lnTo>
                  <a:lnTo>
                    <a:pt x="1086195" y="91475"/>
                  </a:lnTo>
                  <a:lnTo>
                    <a:pt x="1086195" y="1051890"/>
                  </a:lnTo>
                  <a:lnTo>
                    <a:pt x="1083493" y="1065225"/>
                  </a:lnTo>
                  <a:lnTo>
                    <a:pt x="1076131" y="1076117"/>
                  </a:lnTo>
                  <a:lnTo>
                    <a:pt x="1065224" y="1083462"/>
                  </a:lnTo>
                  <a:lnTo>
                    <a:pt x="1051891" y="1086156"/>
                  </a:lnTo>
                  <a:lnTo>
                    <a:pt x="1136392" y="1086156"/>
                  </a:lnTo>
                  <a:lnTo>
                    <a:pt x="1143306" y="1051890"/>
                  </a:lnTo>
                  <a:lnTo>
                    <a:pt x="1143306" y="91475"/>
                  </a:lnTo>
                  <a:lnTo>
                    <a:pt x="1136390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78769" y="8087781"/>
              <a:ext cx="815371" cy="49538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9067" y="7580462"/>
              <a:ext cx="544925" cy="53834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59505" y="7698735"/>
              <a:ext cx="236677" cy="236686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848311" y="7519104"/>
            <a:ext cx="1143635" cy="1143635"/>
            <a:chOff x="848311" y="7519104"/>
            <a:chExt cx="1143635" cy="1143635"/>
          </a:xfrm>
        </p:grpSpPr>
        <p:sp>
          <p:nvSpPr>
            <p:cNvPr id="25" name="object 25"/>
            <p:cNvSpPr/>
            <p:nvPr/>
          </p:nvSpPr>
          <p:spPr>
            <a:xfrm>
              <a:off x="905507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4">
                  <a:moveTo>
                    <a:pt x="994698" y="0"/>
                  </a:moveTo>
                  <a:lnTo>
                    <a:pt x="34305" y="0"/>
                  </a:lnTo>
                  <a:lnTo>
                    <a:pt x="20947" y="2693"/>
                  </a:lnTo>
                  <a:lnTo>
                    <a:pt x="10043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3" y="1018924"/>
                  </a:lnTo>
                  <a:lnTo>
                    <a:pt x="20947" y="1026269"/>
                  </a:lnTo>
                  <a:lnTo>
                    <a:pt x="34305" y="1028962"/>
                  </a:lnTo>
                  <a:lnTo>
                    <a:pt x="994698" y="1028962"/>
                  </a:lnTo>
                  <a:lnTo>
                    <a:pt x="1008030" y="1026269"/>
                  </a:lnTo>
                  <a:lnTo>
                    <a:pt x="1018937" y="1018924"/>
                  </a:lnTo>
                  <a:lnTo>
                    <a:pt x="1026300" y="1008032"/>
                  </a:lnTo>
                  <a:lnTo>
                    <a:pt x="1029003" y="994697"/>
                  </a:lnTo>
                  <a:lnTo>
                    <a:pt x="1029003" y="34282"/>
                  </a:lnTo>
                  <a:lnTo>
                    <a:pt x="1026300" y="20935"/>
                  </a:lnTo>
                  <a:lnTo>
                    <a:pt x="1018937" y="10038"/>
                  </a:lnTo>
                  <a:lnTo>
                    <a:pt x="1008030" y="2693"/>
                  </a:lnTo>
                  <a:lnTo>
                    <a:pt x="994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8311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5" h="1143634">
                  <a:moveTo>
                    <a:pt x="1051894" y="0"/>
                  </a:moveTo>
                  <a:lnTo>
                    <a:pt x="91500" y="0"/>
                  </a:lnTo>
                  <a:lnTo>
                    <a:pt x="55881" y="7189"/>
                  </a:lnTo>
                  <a:lnTo>
                    <a:pt x="26797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7" y="1116555"/>
                  </a:lnTo>
                  <a:lnTo>
                    <a:pt x="55881" y="1136157"/>
                  </a:lnTo>
                  <a:lnTo>
                    <a:pt x="91500" y="1143345"/>
                  </a:lnTo>
                  <a:lnTo>
                    <a:pt x="1051894" y="1143345"/>
                  </a:lnTo>
                  <a:lnTo>
                    <a:pt x="1087480" y="1136157"/>
                  </a:lnTo>
                  <a:lnTo>
                    <a:pt x="1116536" y="1116555"/>
                  </a:lnTo>
                  <a:lnTo>
                    <a:pt x="1136124" y="1087485"/>
                  </a:lnTo>
                  <a:lnTo>
                    <a:pt x="1136392" y="1086156"/>
                  </a:lnTo>
                  <a:lnTo>
                    <a:pt x="91500" y="1086156"/>
                  </a:lnTo>
                  <a:lnTo>
                    <a:pt x="78143" y="1083462"/>
                  </a:lnTo>
                  <a:lnTo>
                    <a:pt x="67239" y="1076117"/>
                  </a:lnTo>
                  <a:lnTo>
                    <a:pt x="59890" y="1065225"/>
                  </a:lnTo>
                  <a:lnTo>
                    <a:pt x="57195" y="1051890"/>
                  </a:lnTo>
                  <a:lnTo>
                    <a:pt x="57195" y="91475"/>
                  </a:lnTo>
                  <a:lnTo>
                    <a:pt x="59890" y="78128"/>
                  </a:lnTo>
                  <a:lnTo>
                    <a:pt x="67239" y="67232"/>
                  </a:lnTo>
                  <a:lnTo>
                    <a:pt x="78143" y="59886"/>
                  </a:lnTo>
                  <a:lnTo>
                    <a:pt x="91500" y="57193"/>
                  </a:lnTo>
                  <a:lnTo>
                    <a:pt x="1136390" y="57193"/>
                  </a:lnTo>
                  <a:lnTo>
                    <a:pt x="1136124" y="55871"/>
                  </a:lnTo>
                  <a:lnTo>
                    <a:pt x="1116536" y="26794"/>
                  </a:lnTo>
                  <a:lnTo>
                    <a:pt x="1087480" y="7189"/>
                  </a:lnTo>
                  <a:lnTo>
                    <a:pt x="1051894" y="0"/>
                  </a:lnTo>
                  <a:close/>
                </a:path>
                <a:path w="1143635" h="1143634">
                  <a:moveTo>
                    <a:pt x="1136390" y="57193"/>
                  </a:moveTo>
                  <a:lnTo>
                    <a:pt x="1051894" y="57193"/>
                  </a:lnTo>
                  <a:lnTo>
                    <a:pt x="1065226" y="59886"/>
                  </a:lnTo>
                  <a:lnTo>
                    <a:pt x="1076132" y="67232"/>
                  </a:lnTo>
                  <a:lnTo>
                    <a:pt x="1083496" y="78128"/>
                  </a:lnTo>
                  <a:lnTo>
                    <a:pt x="1086199" y="91475"/>
                  </a:lnTo>
                  <a:lnTo>
                    <a:pt x="1086199" y="1051890"/>
                  </a:lnTo>
                  <a:lnTo>
                    <a:pt x="1083496" y="1065225"/>
                  </a:lnTo>
                  <a:lnTo>
                    <a:pt x="1076132" y="1076117"/>
                  </a:lnTo>
                  <a:lnTo>
                    <a:pt x="1065226" y="1083462"/>
                  </a:lnTo>
                  <a:lnTo>
                    <a:pt x="1051894" y="1086156"/>
                  </a:lnTo>
                  <a:lnTo>
                    <a:pt x="1136392" y="1086156"/>
                  </a:lnTo>
                  <a:lnTo>
                    <a:pt x="1143306" y="1051890"/>
                  </a:lnTo>
                  <a:lnTo>
                    <a:pt x="1143306" y="91475"/>
                  </a:lnTo>
                  <a:lnTo>
                    <a:pt x="1136390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69396" y="7621121"/>
              <a:ext cx="492231" cy="49223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5356" y="7902302"/>
              <a:ext cx="814021" cy="684872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5869217" y="7519104"/>
            <a:ext cx="1143635" cy="1143635"/>
            <a:chOff x="5869217" y="7519104"/>
            <a:chExt cx="1143635" cy="1143635"/>
          </a:xfrm>
        </p:grpSpPr>
        <p:sp>
          <p:nvSpPr>
            <p:cNvPr id="30" name="object 30"/>
            <p:cNvSpPr/>
            <p:nvPr/>
          </p:nvSpPr>
          <p:spPr>
            <a:xfrm>
              <a:off x="5926410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4">
                  <a:moveTo>
                    <a:pt x="994700" y="0"/>
                  </a:moveTo>
                  <a:lnTo>
                    <a:pt x="34307" y="0"/>
                  </a:lnTo>
                  <a:lnTo>
                    <a:pt x="20949" y="2693"/>
                  </a:lnTo>
                  <a:lnTo>
                    <a:pt x="10044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4" y="1018924"/>
                  </a:lnTo>
                  <a:lnTo>
                    <a:pt x="20949" y="1026269"/>
                  </a:lnTo>
                  <a:lnTo>
                    <a:pt x="34307" y="1028962"/>
                  </a:lnTo>
                  <a:lnTo>
                    <a:pt x="994700" y="1028962"/>
                  </a:lnTo>
                  <a:lnTo>
                    <a:pt x="1008032" y="1026269"/>
                  </a:lnTo>
                  <a:lnTo>
                    <a:pt x="1018939" y="1018924"/>
                  </a:lnTo>
                  <a:lnTo>
                    <a:pt x="1026303" y="1008032"/>
                  </a:lnTo>
                  <a:lnTo>
                    <a:pt x="1029006" y="994697"/>
                  </a:lnTo>
                  <a:lnTo>
                    <a:pt x="1029006" y="34282"/>
                  </a:lnTo>
                  <a:lnTo>
                    <a:pt x="1026303" y="20935"/>
                  </a:lnTo>
                  <a:lnTo>
                    <a:pt x="1018939" y="10038"/>
                  </a:lnTo>
                  <a:lnTo>
                    <a:pt x="1008032" y="2693"/>
                  </a:lnTo>
                  <a:lnTo>
                    <a:pt x="99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69217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4" h="1143634">
                  <a:moveTo>
                    <a:pt x="1051894" y="0"/>
                  </a:moveTo>
                  <a:lnTo>
                    <a:pt x="91500" y="0"/>
                  </a:lnTo>
                  <a:lnTo>
                    <a:pt x="55881" y="7189"/>
                  </a:lnTo>
                  <a:lnTo>
                    <a:pt x="26797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7" y="1116555"/>
                  </a:lnTo>
                  <a:lnTo>
                    <a:pt x="55881" y="1136157"/>
                  </a:lnTo>
                  <a:lnTo>
                    <a:pt x="91500" y="1143345"/>
                  </a:lnTo>
                  <a:lnTo>
                    <a:pt x="1051894" y="1143345"/>
                  </a:lnTo>
                  <a:lnTo>
                    <a:pt x="1087480" y="1136157"/>
                  </a:lnTo>
                  <a:lnTo>
                    <a:pt x="1116536" y="1116555"/>
                  </a:lnTo>
                  <a:lnTo>
                    <a:pt x="1136123" y="1087485"/>
                  </a:lnTo>
                  <a:lnTo>
                    <a:pt x="1136391" y="1086156"/>
                  </a:lnTo>
                  <a:lnTo>
                    <a:pt x="91500" y="1086156"/>
                  </a:lnTo>
                  <a:lnTo>
                    <a:pt x="78142" y="1083462"/>
                  </a:lnTo>
                  <a:lnTo>
                    <a:pt x="67237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7" y="67232"/>
                  </a:lnTo>
                  <a:lnTo>
                    <a:pt x="78142" y="59886"/>
                  </a:lnTo>
                  <a:lnTo>
                    <a:pt x="91500" y="57193"/>
                  </a:lnTo>
                  <a:lnTo>
                    <a:pt x="1136389" y="57193"/>
                  </a:lnTo>
                  <a:lnTo>
                    <a:pt x="1136123" y="55871"/>
                  </a:lnTo>
                  <a:lnTo>
                    <a:pt x="1116536" y="26794"/>
                  </a:lnTo>
                  <a:lnTo>
                    <a:pt x="1087480" y="7189"/>
                  </a:lnTo>
                  <a:lnTo>
                    <a:pt x="1051894" y="0"/>
                  </a:lnTo>
                  <a:close/>
                </a:path>
                <a:path w="1143634" h="1143634">
                  <a:moveTo>
                    <a:pt x="1136389" y="57193"/>
                  </a:moveTo>
                  <a:lnTo>
                    <a:pt x="1051894" y="57193"/>
                  </a:lnTo>
                  <a:lnTo>
                    <a:pt x="1065226" y="59886"/>
                  </a:lnTo>
                  <a:lnTo>
                    <a:pt x="1076132" y="67232"/>
                  </a:lnTo>
                  <a:lnTo>
                    <a:pt x="1083496" y="78128"/>
                  </a:lnTo>
                  <a:lnTo>
                    <a:pt x="1086199" y="91475"/>
                  </a:lnTo>
                  <a:lnTo>
                    <a:pt x="1086199" y="1051890"/>
                  </a:lnTo>
                  <a:lnTo>
                    <a:pt x="1083496" y="1065225"/>
                  </a:lnTo>
                  <a:lnTo>
                    <a:pt x="1076132" y="1076117"/>
                  </a:lnTo>
                  <a:lnTo>
                    <a:pt x="1065226" y="1083462"/>
                  </a:lnTo>
                  <a:lnTo>
                    <a:pt x="1051894" y="1086156"/>
                  </a:lnTo>
                  <a:lnTo>
                    <a:pt x="1136391" y="1086156"/>
                  </a:lnTo>
                  <a:lnTo>
                    <a:pt x="1143304" y="1051890"/>
                  </a:lnTo>
                  <a:lnTo>
                    <a:pt x="1143304" y="91475"/>
                  </a:lnTo>
                  <a:lnTo>
                    <a:pt x="1136389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35643" y="7704594"/>
              <a:ext cx="504360" cy="39705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28452" y="8097152"/>
              <a:ext cx="637717" cy="50203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4735" y="7687217"/>
              <a:ext cx="520955" cy="410114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2542341" y="7519104"/>
            <a:ext cx="1143635" cy="1143635"/>
            <a:chOff x="2542341" y="7519104"/>
            <a:chExt cx="1143635" cy="1143635"/>
          </a:xfrm>
        </p:grpSpPr>
        <p:sp>
          <p:nvSpPr>
            <p:cNvPr id="36" name="object 36"/>
            <p:cNvSpPr/>
            <p:nvPr/>
          </p:nvSpPr>
          <p:spPr>
            <a:xfrm>
              <a:off x="2599535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4">
                  <a:moveTo>
                    <a:pt x="994698" y="0"/>
                  </a:moveTo>
                  <a:lnTo>
                    <a:pt x="34303" y="0"/>
                  </a:lnTo>
                  <a:lnTo>
                    <a:pt x="20946" y="2693"/>
                  </a:lnTo>
                  <a:lnTo>
                    <a:pt x="10043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3" y="1018924"/>
                  </a:lnTo>
                  <a:lnTo>
                    <a:pt x="20946" y="1026269"/>
                  </a:lnTo>
                  <a:lnTo>
                    <a:pt x="34303" y="1028962"/>
                  </a:lnTo>
                  <a:lnTo>
                    <a:pt x="994698" y="1028962"/>
                  </a:lnTo>
                  <a:lnTo>
                    <a:pt x="1008030" y="1026269"/>
                  </a:lnTo>
                  <a:lnTo>
                    <a:pt x="1018936" y="1018924"/>
                  </a:lnTo>
                  <a:lnTo>
                    <a:pt x="1026299" y="1008032"/>
                  </a:lnTo>
                  <a:lnTo>
                    <a:pt x="1029002" y="994697"/>
                  </a:lnTo>
                  <a:lnTo>
                    <a:pt x="1029002" y="34282"/>
                  </a:lnTo>
                  <a:lnTo>
                    <a:pt x="1026299" y="20935"/>
                  </a:lnTo>
                  <a:lnTo>
                    <a:pt x="1018936" y="10038"/>
                  </a:lnTo>
                  <a:lnTo>
                    <a:pt x="1008030" y="2693"/>
                  </a:lnTo>
                  <a:lnTo>
                    <a:pt x="994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42341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5" h="1143634">
                  <a:moveTo>
                    <a:pt x="1051891" y="0"/>
                  </a:moveTo>
                  <a:lnTo>
                    <a:pt x="91497" y="0"/>
                  </a:lnTo>
                  <a:lnTo>
                    <a:pt x="55879" y="7189"/>
                  </a:lnTo>
                  <a:lnTo>
                    <a:pt x="26796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6" y="1116555"/>
                  </a:lnTo>
                  <a:lnTo>
                    <a:pt x="55879" y="1136157"/>
                  </a:lnTo>
                  <a:lnTo>
                    <a:pt x="91497" y="1143345"/>
                  </a:lnTo>
                  <a:lnTo>
                    <a:pt x="1051891" y="1143345"/>
                  </a:lnTo>
                  <a:lnTo>
                    <a:pt x="1087479" y="1136157"/>
                  </a:lnTo>
                  <a:lnTo>
                    <a:pt x="1116534" y="1116555"/>
                  </a:lnTo>
                  <a:lnTo>
                    <a:pt x="1136120" y="1087485"/>
                  </a:lnTo>
                  <a:lnTo>
                    <a:pt x="1136389" y="1086156"/>
                  </a:lnTo>
                  <a:lnTo>
                    <a:pt x="91497" y="1086156"/>
                  </a:lnTo>
                  <a:lnTo>
                    <a:pt x="78139" y="1083462"/>
                  </a:lnTo>
                  <a:lnTo>
                    <a:pt x="67236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6" y="67232"/>
                  </a:lnTo>
                  <a:lnTo>
                    <a:pt x="78139" y="59886"/>
                  </a:lnTo>
                  <a:lnTo>
                    <a:pt x="91497" y="57193"/>
                  </a:lnTo>
                  <a:lnTo>
                    <a:pt x="1136387" y="57193"/>
                  </a:lnTo>
                  <a:lnTo>
                    <a:pt x="1136120" y="55871"/>
                  </a:lnTo>
                  <a:lnTo>
                    <a:pt x="1116534" y="26794"/>
                  </a:lnTo>
                  <a:lnTo>
                    <a:pt x="1087479" y="7189"/>
                  </a:lnTo>
                  <a:lnTo>
                    <a:pt x="1051891" y="0"/>
                  </a:lnTo>
                  <a:close/>
                </a:path>
                <a:path w="1143635" h="1143634">
                  <a:moveTo>
                    <a:pt x="1136387" y="57193"/>
                  </a:moveTo>
                  <a:lnTo>
                    <a:pt x="1051891" y="57193"/>
                  </a:lnTo>
                  <a:lnTo>
                    <a:pt x="1065223" y="59886"/>
                  </a:lnTo>
                  <a:lnTo>
                    <a:pt x="1076129" y="67232"/>
                  </a:lnTo>
                  <a:lnTo>
                    <a:pt x="1083492" y="78128"/>
                  </a:lnTo>
                  <a:lnTo>
                    <a:pt x="1086195" y="91475"/>
                  </a:lnTo>
                  <a:lnTo>
                    <a:pt x="1086195" y="1051890"/>
                  </a:lnTo>
                  <a:lnTo>
                    <a:pt x="1083492" y="1065225"/>
                  </a:lnTo>
                  <a:lnTo>
                    <a:pt x="1076129" y="1076117"/>
                  </a:lnTo>
                  <a:lnTo>
                    <a:pt x="1065223" y="1083462"/>
                  </a:lnTo>
                  <a:lnTo>
                    <a:pt x="1051891" y="1086156"/>
                  </a:lnTo>
                  <a:lnTo>
                    <a:pt x="1136389" y="1086156"/>
                  </a:lnTo>
                  <a:lnTo>
                    <a:pt x="1143302" y="1051890"/>
                  </a:lnTo>
                  <a:lnTo>
                    <a:pt x="1143302" y="91475"/>
                  </a:lnTo>
                  <a:lnTo>
                    <a:pt x="1136387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27330" y="7763351"/>
              <a:ext cx="983811" cy="684646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8144463" y="3741480"/>
            <a:ext cx="6164580" cy="4921250"/>
            <a:chOff x="8144463" y="3741480"/>
            <a:chExt cx="6164580" cy="4921250"/>
          </a:xfrm>
        </p:grpSpPr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12492" y="3741480"/>
              <a:ext cx="3678558" cy="366227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3222569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4">
                  <a:moveTo>
                    <a:pt x="994698" y="0"/>
                  </a:moveTo>
                  <a:lnTo>
                    <a:pt x="34303" y="0"/>
                  </a:lnTo>
                  <a:lnTo>
                    <a:pt x="20946" y="2693"/>
                  </a:lnTo>
                  <a:lnTo>
                    <a:pt x="10043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3" y="1018924"/>
                  </a:lnTo>
                  <a:lnTo>
                    <a:pt x="20946" y="1026269"/>
                  </a:lnTo>
                  <a:lnTo>
                    <a:pt x="34303" y="1028962"/>
                  </a:lnTo>
                  <a:lnTo>
                    <a:pt x="994698" y="1028962"/>
                  </a:lnTo>
                  <a:lnTo>
                    <a:pt x="1008030" y="1026269"/>
                  </a:lnTo>
                  <a:lnTo>
                    <a:pt x="1018936" y="1018924"/>
                  </a:lnTo>
                  <a:lnTo>
                    <a:pt x="1026299" y="1008032"/>
                  </a:lnTo>
                  <a:lnTo>
                    <a:pt x="1029002" y="994697"/>
                  </a:lnTo>
                  <a:lnTo>
                    <a:pt x="1029002" y="34282"/>
                  </a:lnTo>
                  <a:lnTo>
                    <a:pt x="1026299" y="20935"/>
                  </a:lnTo>
                  <a:lnTo>
                    <a:pt x="1018936" y="10038"/>
                  </a:lnTo>
                  <a:lnTo>
                    <a:pt x="1008030" y="2693"/>
                  </a:lnTo>
                  <a:lnTo>
                    <a:pt x="994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3165376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4" h="1143634">
                  <a:moveTo>
                    <a:pt x="1051891" y="0"/>
                  </a:moveTo>
                  <a:lnTo>
                    <a:pt x="91497" y="0"/>
                  </a:lnTo>
                  <a:lnTo>
                    <a:pt x="55879" y="7189"/>
                  </a:lnTo>
                  <a:lnTo>
                    <a:pt x="26796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6" y="1116555"/>
                  </a:lnTo>
                  <a:lnTo>
                    <a:pt x="55879" y="1136157"/>
                  </a:lnTo>
                  <a:lnTo>
                    <a:pt x="91497" y="1143345"/>
                  </a:lnTo>
                  <a:lnTo>
                    <a:pt x="1051891" y="1143345"/>
                  </a:lnTo>
                  <a:lnTo>
                    <a:pt x="1087477" y="1136157"/>
                  </a:lnTo>
                  <a:lnTo>
                    <a:pt x="1116533" y="1116555"/>
                  </a:lnTo>
                  <a:lnTo>
                    <a:pt x="1136120" y="1087485"/>
                  </a:lnTo>
                  <a:lnTo>
                    <a:pt x="1136388" y="1086156"/>
                  </a:lnTo>
                  <a:lnTo>
                    <a:pt x="91497" y="1086156"/>
                  </a:lnTo>
                  <a:lnTo>
                    <a:pt x="78139" y="1083462"/>
                  </a:lnTo>
                  <a:lnTo>
                    <a:pt x="67236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6" y="67232"/>
                  </a:lnTo>
                  <a:lnTo>
                    <a:pt x="78139" y="59886"/>
                  </a:lnTo>
                  <a:lnTo>
                    <a:pt x="91497" y="57193"/>
                  </a:lnTo>
                  <a:lnTo>
                    <a:pt x="1136387" y="57193"/>
                  </a:lnTo>
                  <a:lnTo>
                    <a:pt x="1136120" y="55871"/>
                  </a:lnTo>
                  <a:lnTo>
                    <a:pt x="1116533" y="26794"/>
                  </a:lnTo>
                  <a:lnTo>
                    <a:pt x="1087477" y="7189"/>
                  </a:lnTo>
                  <a:lnTo>
                    <a:pt x="1051891" y="0"/>
                  </a:lnTo>
                  <a:close/>
                </a:path>
                <a:path w="1143634" h="1143634">
                  <a:moveTo>
                    <a:pt x="1136387" y="57193"/>
                  </a:moveTo>
                  <a:lnTo>
                    <a:pt x="1051891" y="57193"/>
                  </a:lnTo>
                  <a:lnTo>
                    <a:pt x="1065223" y="59886"/>
                  </a:lnTo>
                  <a:lnTo>
                    <a:pt x="1076129" y="67232"/>
                  </a:lnTo>
                  <a:lnTo>
                    <a:pt x="1083492" y="78128"/>
                  </a:lnTo>
                  <a:lnTo>
                    <a:pt x="1086195" y="91475"/>
                  </a:lnTo>
                  <a:lnTo>
                    <a:pt x="1086195" y="1051890"/>
                  </a:lnTo>
                  <a:lnTo>
                    <a:pt x="1083492" y="1065225"/>
                  </a:lnTo>
                  <a:lnTo>
                    <a:pt x="1076129" y="1076117"/>
                  </a:lnTo>
                  <a:lnTo>
                    <a:pt x="1065223" y="1083462"/>
                  </a:lnTo>
                  <a:lnTo>
                    <a:pt x="1051891" y="1086156"/>
                  </a:lnTo>
                  <a:lnTo>
                    <a:pt x="1136388" y="1086156"/>
                  </a:lnTo>
                  <a:lnTo>
                    <a:pt x="1143302" y="1051890"/>
                  </a:lnTo>
                  <a:lnTo>
                    <a:pt x="1143302" y="91475"/>
                  </a:lnTo>
                  <a:lnTo>
                    <a:pt x="1136387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578847" y="7926432"/>
              <a:ext cx="303115" cy="60925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893682" y="7675941"/>
              <a:ext cx="321468" cy="60511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290533" y="7639239"/>
              <a:ext cx="266033" cy="642495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201656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4">
                  <a:moveTo>
                    <a:pt x="994698" y="0"/>
                  </a:moveTo>
                  <a:lnTo>
                    <a:pt x="34305" y="0"/>
                  </a:lnTo>
                  <a:lnTo>
                    <a:pt x="20948" y="2693"/>
                  </a:lnTo>
                  <a:lnTo>
                    <a:pt x="10044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4" y="1018924"/>
                  </a:lnTo>
                  <a:lnTo>
                    <a:pt x="20948" y="1026269"/>
                  </a:lnTo>
                  <a:lnTo>
                    <a:pt x="34305" y="1028962"/>
                  </a:lnTo>
                  <a:lnTo>
                    <a:pt x="994698" y="1028962"/>
                  </a:lnTo>
                  <a:lnTo>
                    <a:pt x="1008031" y="1026269"/>
                  </a:lnTo>
                  <a:lnTo>
                    <a:pt x="1018938" y="1018924"/>
                  </a:lnTo>
                  <a:lnTo>
                    <a:pt x="1026301" y="1008032"/>
                  </a:lnTo>
                  <a:lnTo>
                    <a:pt x="1029003" y="994697"/>
                  </a:lnTo>
                  <a:lnTo>
                    <a:pt x="1029003" y="34282"/>
                  </a:lnTo>
                  <a:lnTo>
                    <a:pt x="1026301" y="20935"/>
                  </a:lnTo>
                  <a:lnTo>
                    <a:pt x="1018938" y="10038"/>
                  </a:lnTo>
                  <a:lnTo>
                    <a:pt x="1008031" y="2693"/>
                  </a:lnTo>
                  <a:lnTo>
                    <a:pt x="994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144463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4" h="1143634">
                  <a:moveTo>
                    <a:pt x="1051891" y="0"/>
                  </a:moveTo>
                  <a:lnTo>
                    <a:pt x="91498" y="0"/>
                  </a:lnTo>
                  <a:lnTo>
                    <a:pt x="55879" y="7189"/>
                  </a:lnTo>
                  <a:lnTo>
                    <a:pt x="26796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6" y="1116555"/>
                  </a:lnTo>
                  <a:lnTo>
                    <a:pt x="55879" y="1136157"/>
                  </a:lnTo>
                  <a:lnTo>
                    <a:pt x="91498" y="1143345"/>
                  </a:lnTo>
                  <a:lnTo>
                    <a:pt x="1051891" y="1143345"/>
                  </a:lnTo>
                  <a:lnTo>
                    <a:pt x="1087480" y="1136157"/>
                  </a:lnTo>
                  <a:lnTo>
                    <a:pt x="1116536" y="1116555"/>
                  </a:lnTo>
                  <a:lnTo>
                    <a:pt x="1136124" y="1087485"/>
                  </a:lnTo>
                  <a:lnTo>
                    <a:pt x="1136392" y="1086156"/>
                  </a:lnTo>
                  <a:lnTo>
                    <a:pt x="91498" y="1086156"/>
                  </a:lnTo>
                  <a:lnTo>
                    <a:pt x="78141" y="1083462"/>
                  </a:lnTo>
                  <a:lnTo>
                    <a:pt x="67237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7" y="67232"/>
                  </a:lnTo>
                  <a:lnTo>
                    <a:pt x="78141" y="59886"/>
                  </a:lnTo>
                  <a:lnTo>
                    <a:pt x="91498" y="57193"/>
                  </a:lnTo>
                  <a:lnTo>
                    <a:pt x="1136390" y="57193"/>
                  </a:lnTo>
                  <a:lnTo>
                    <a:pt x="1136124" y="55871"/>
                  </a:lnTo>
                  <a:lnTo>
                    <a:pt x="1116536" y="26794"/>
                  </a:lnTo>
                  <a:lnTo>
                    <a:pt x="1087480" y="7189"/>
                  </a:lnTo>
                  <a:lnTo>
                    <a:pt x="1051891" y="0"/>
                  </a:lnTo>
                  <a:close/>
                </a:path>
                <a:path w="1143634" h="1143634">
                  <a:moveTo>
                    <a:pt x="1136390" y="57193"/>
                  </a:moveTo>
                  <a:lnTo>
                    <a:pt x="1051891" y="57193"/>
                  </a:lnTo>
                  <a:lnTo>
                    <a:pt x="1065225" y="59886"/>
                  </a:lnTo>
                  <a:lnTo>
                    <a:pt x="1076131" y="67232"/>
                  </a:lnTo>
                  <a:lnTo>
                    <a:pt x="1083494" y="78128"/>
                  </a:lnTo>
                  <a:lnTo>
                    <a:pt x="1086196" y="91475"/>
                  </a:lnTo>
                  <a:lnTo>
                    <a:pt x="1086196" y="1051890"/>
                  </a:lnTo>
                  <a:lnTo>
                    <a:pt x="1083494" y="1065225"/>
                  </a:lnTo>
                  <a:lnTo>
                    <a:pt x="1076131" y="1076117"/>
                  </a:lnTo>
                  <a:lnTo>
                    <a:pt x="1065225" y="1083462"/>
                  </a:lnTo>
                  <a:lnTo>
                    <a:pt x="1051891" y="1086156"/>
                  </a:lnTo>
                  <a:lnTo>
                    <a:pt x="1136392" y="1086156"/>
                  </a:lnTo>
                  <a:lnTo>
                    <a:pt x="1143306" y="1051890"/>
                  </a:lnTo>
                  <a:lnTo>
                    <a:pt x="1143306" y="91475"/>
                  </a:lnTo>
                  <a:lnTo>
                    <a:pt x="1136390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99018" y="7684053"/>
              <a:ext cx="980365" cy="79913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9895691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4">
                  <a:moveTo>
                    <a:pt x="994697" y="0"/>
                  </a:moveTo>
                  <a:lnTo>
                    <a:pt x="34307" y="0"/>
                  </a:lnTo>
                  <a:lnTo>
                    <a:pt x="20949" y="2693"/>
                  </a:lnTo>
                  <a:lnTo>
                    <a:pt x="10044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4" y="1018924"/>
                  </a:lnTo>
                  <a:lnTo>
                    <a:pt x="20949" y="1026269"/>
                  </a:lnTo>
                  <a:lnTo>
                    <a:pt x="34307" y="1028962"/>
                  </a:lnTo>
                  <a:lnTo>
                    <a:pt x="994697" y="1028962"/>
                  </a:lnTo>
                  <a:lnTo>
                    <a:pt x="1008031" y="1026269"/>
                  </a:lnTo>
                  <a:lnTo>
                    <a:pt x="1018938" y="1018924"/>
                  </a:lnTo>
                  <a:lnTo>
                    <a:pt x="1026302" y="1008032"/>
                  </a:lnTo>
                  <a:lnTo>
                    <a:pt x="1029004" y="994697"/>
                  </a:lnTo>
                  <a:lnTo>
                    <a:pt x="1029004" y="34282"/>
                  </a:lnTo>
                  <a:lnTo>
                    <a:pt x="1026302" y="20935"/>
                  </a:lnTo>
                  <a:lnTo>
                    <a:pt x="1018938" y="10038"/>
                  </a:lnTo>
                  <a:lnTo>
                    <a:pt x="1008031" y="2693"/>
                  </a:lnTo>
                  <a:lnTo>
                    <a:pt x="9946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838498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4" h="1143634">
                  <a:moveTo>
                    <a:pt x="1051890" y="0"/>
                  </a:moveTo>
                  <a:lnTo>
                    <a:pt x="91500" y="0"/>
                  </a:lnTo>
                  <a:lnTo>
                    <a:pt x="55881" y="7189"/>
                  </a:lnTo>
                  <a:lnTo>
                    <a:pt x="26797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7" y="1116555"/>
                  </a:lnTo>
                  <a:lnTo>
                    <a:pt x="55881" y="1136157"/>
                  </a:lnTo>
                  <a:lnTo>
                    <a:pt x="91500" y="1143345"/>
                  </a:lnTo>
                  <a:lnTo>
                    <a:pt x="1051890" y="1143345"/>
                  </a:lnTo>
                  <a:lnTo>
                    <a:pt x="1087479" y="1136157"/>
                  </a:lnTo>
                  <a:lnTo>
                    <a:pt x="1116535" y="1116555"/>
                  </a:lnTo>
                  <a:lnTo>
                    <a:pt x="1136123" y="1087485"/>
                  </a:lnTo>
                  <a:lnTo>
                    <a:pt x="1136391" y="1086156"/>
                  </a:lnTo>
                  <a:lnTo>
                    <a:pt x="91500" y="1086156"/>
                  </a:lnTo>
                  <a:lnTo>
                    <a:pt x="78142" y="1083462"/>
                  </a:lnTo>
                  <a:lnTo>
                    <a:pt x="67237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7" y="67232"/>
                  </a:lnTo>
                  <a:lnTo>
                    <a:pt x="78142" y="59886"/>
                  </a:lnTo>
                  <a:lnTo>
                    <a:pt x="91500" y="57193"/>
                  </a:lnTo>
                  <a:lnTo>
                    <a:pt x="1136389" y="57193"/>
                  </a:lnTo>
                  <a:lnTo>
                    <a:pt x="1136123" y="55871"/>
                  </a:lnTo>
                  <a:lnTo>
                    <a:pt x="1116535" y="26794"/>
                  </a:lnTo>
                  <a:lnTo>
                    <a:pt x="1087479" y="7189"/>
                  </a:lnTo>
                  <a:lnTo>
                    <a:pt x="1051890" y="0"/>
                  </a:lnTo>
                  <a:close/>
                </a:path>
                <a:path w="1143634" h="1143634">
                  <a:moveTo>
                    <a:pt x="1136389" y="57193"/>
                  </a:moveTo>
                  <a:lnTo>
                    <a:pt x="1051890" y="57193"/>
                  </a:lnTo>
                  <a:lnTo>
                    <a:pt x="1065224" y="59886"/>
                  </a:lnTo>
                  <a:lnTo>
                    <a:pt x="1076131" y="67232"/>
                  </a:lnTo>
                  <a:lnTo>
                    <a:pt x="1083495" y="78128"/>
                  </a:lnTo>
                  <a:lnTo>
                    <a:pt x="1086197" y="91475"/>
                  </a:lnTo>
                  <a:lnTo>
                    <a:pt x="1086197" y="1051890"/>
                  </a:lnTo>
                  <a:lnTo>
                    <a:pt x="1083495" y="1065225"/>
                  </a:lnTo>
                  <a:lnTo>
                    <a:pt x="1076131" y="1076117"/>
                  </a:lnTo>
                  <a:lnTo>
                    <a:pt x="1065224" y="1083462"/>
                  </a:lnTo>
                  <a:lnTo>
                    <a:pt x="1051890" y="1086156"/>
                  </a:lnTo>
                  <a:lnTo>
                    <a:pt x="1136391" y="1086156"/>
                  </a:lnTo>
                  <a:lnTo>
                    <a:pt x="1143304" y="1051890"/>
                  </a:lnTo>
                  <a:lnTo>
                    <a:pt x="1143304" y="91475"/>
                  </a:lnTo>
                  <a:lnTo>
                    <a:pt x="1136389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505728" y="7586629"/>
              <a:ext cx="400187" cy="41694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941914" y="8131619"/>
              <a:ext cx="124452" cy="28615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170842" y="8130612"/>
              <a:ext cx="124452" cy="28615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054912" y="8283118"/>
              <a:ext cx="124454" cy="28615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281709" y="8282459"/>
              <a:ext cx="124454" cy="28615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10680" y="7971707"/>
              <a:ext cx="301708" cy="30090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1561962" y="7576297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4" h="1029334">
                  <a:moveTo>
                    <a:pt x="994700" y="0"/>
                  </a:moveTo>
                  <a:lnTo>
                    <a:pt x="34307" y="0"/>
                  </a:lnTo>
                  <a:lnTo>
                    <a:pt x="20949" y="2693"/>
                  </a:lnTo>
                  <a:lnTo>
                    <a:pt x="10044" y="10038"/>
                  </a:lnTo>
                  <a:lnTo>
                    <a:pt x="2694" y="20935"/>
                  </a:lnTo>
                  <a:lnTo>
                    <a:pt x="0" y="34282"/>
                  </a:lnTo>
                  <a:lnTo>
                    <a:pt x="0" y="994697"/>
                  </a:lnTo>
                  <a:lnTo>
                    <a:pt x="2694" y="1008032"/>
                  </a:lnTo>
                  <a:lnTo>
                    <a:pt x="10044" y="1018924"/>
                  </a:lnTo>
                  <a:lnTo>
                    <a:pt x="20949" y="1026269"/>
                  </a:lnTo>
                  <a:lnTo>
                    <a:pt x="34307" y="1028962"/>
                  </a:lnTo>
                  <a:lnTo>
                    <a:pt x="994700" y="1028962"/>
                  </a:lnTo>
                  <a:lnTo>
                    <a:pt x="1008032" y="1026269"/>
                  </a:lnTo>
                  <a:lnTo>
                    <a:pt x="1018939" y="1018924"/>
                  </a:lnTo>
                  <a:lnTo>
                    <a:pt x="1026303" y="1008032"/>
                  </a:lnTo>
                  <a:lnTo>
                    <a:pt x="1029006" y="994697"/>
                  </a:lnTo>
                  <a:lnTo>
                    <a:pt x="1029006" y="34282"/>
                  </a:lnTo>
                  <a:lnTo>
                    <a:pt x="1026303" y="20935"/>
                  </a:lnTo>
                  <a:lnTo>
                    <a:pt x="1018939" y="10038"/>
                  </a:lnTo>
                  <a:lnTo>
                    <a:pt x="1008032" y="2693"/>
                  </a:lnTo>
                  <a:lnTo>
                    <a:pt x="99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504769" y="7519104"/>
              <a:ext cx="1143635" cy="1143635"/>
            </a:xfrm>
            <a:custGeom>
              <a:avLst/>
              <a:gdLst/>
              <a:ahLst/>
              <a:cxnLst/>
              <a:rect l="l" t="t" r="r" b="b"/>
              <a:pathLst>
                <a:path w="1143634" h="1143634">
                  <a:moveTo>
                    <a:pt x="1051894" y="0"/>
                  </a:moveTo>
                  <a:lnTo>
                    <a:pt x="91500" y="0"/>
                  </a:lnTo>
                  <a:lnTo>
                    <a:pt x="55881" y="7189"/>
                  </a:lnTo>
                  <a:lnTo>
                    <a:pt x="26797" y="26794"/>
                  </a:lnTo>
                  <a:lnTo>
                    <a:pt x="7189" y="55871"/>
                  </a:lnTo>
                  <a:lnTo>
                    <a:pt x="0" y="91475"/>
                  </a:lnTo>
                  <a:lnTo>
                    <a:pt x="0" y="1051890"/>
                  </a:lnTo>
                  <a:lnTo>
                    <a:pt x="7189" y="1087485"/>
                  </a:lnTo>
                  <a:lnTo>
                    <a:pt x="26797" y="1116555"/>
                  </a:lnTo>
                  <a:lnTo>
                    <a:pt x="55881" y="1136157"/>
                  </a:lnTo>
                  <a:lnTo>
                    <a:pt x="91500" y="1143345"/>
                  </a:lnTo>
                  <a:lnTo>
                    <a:pt x="1051894" y="1143345"/>
                  </a:lnTo>
                  <a:lnTo>
                    <a:pt x="1087480" y="1136157"/>
                  </a:lnTo>
                  <a:lnTo>
                    <a:pt x="1116536" y="1116555"/>
                  </a:lnTo>
                  <a:lnTo>
                    <a:pt x="1136124" y="1087485"/>
                  </a:lnTo>
                  <a:lnTo>
                    <a:pt x="1136392" y="1086156"/>
                  </a:lnTo>
                  <a:lnTo>
                    <a:pt x="91500" y="1086156"/>
                  </a:lnTo>
                  <a:lnTo>
                    <a:pt x="78142" y="1083462"/>
                  </a:lnTo>
                  <a:lnTo>
                    <a:pt x="67238" y="1076117"/>
                  </a:lnTo>
                  <a:lnTo>
                    <a:pt x="59887" y="1065225"/>
                  </a:lnTo>
                  <a:lnTo>
                    <a:pt x="57193" y="1051890"/>
                  </a:lnTo>
                  <a:lnTo>
                    <a:pt x="57193" y="91475"/>
                  </a:lnTo>
                  <a:lnTo>
                    <a:pt x="59887" y="78128"/>
                  </a:lnTo>
                  <a:lnTo>
                    <a:pt x="67238" y="67232"/>
                  </a:lnTo>
                  <a:lnTo>
                    <a:pt x="78142" y="59886"/>
                  </a:lnTo>
                  <a:lnTo>
                    <a:pt x="91500" y="57193"/>
                  </a:lnTo>
                  <a:lnTo>
                    <a:pt x="1136390" y="57193"/>
                  </a:lnTo>
                  <a:lnTo>
                    <a:pt x="1136124" y="55871"/>
                  </a:lnTo>
                  <a:lnTo>
                    <a:pt x="1116536" y="26794"/>
                  </a:lnTo>
                  <a:lnTo>
                    <a:pt x="1087480" y="7189"/>
                  </a:lnTo>
                  <a:lnTo>
                    <a:pt x="1051894" y="0"/>
                  </a:lnTo>
                  <a:close/>
                </a:path>
                <a:path w="1143634" h="1143634">
                  <a:moveTo>
                    <a:pt x="1136390" y="57193"/>
                  </a:moveTo>
                  <a:lnTo>
                    <a:pt x="1051894" y="57193"/>
                  </a:lnTo>
                  <a:lnTo>
                    <a:pt x="1065226" y="59886"/>
                  </a:lnTo>
                  <a:lnTo>
                    <a:pt x="1076132" y="67232"/>
                  </a:lnTo>
                  <a:lnTo>
                    <a:pt x="1083496" y="78128"/>
                  </a:lnTo>
                  <a:lnTo>
                    <a:pt x="1086199" y="91475"/>
                  </a:lnTo>
                  <a:lnTo>
                    <a:pt x="1086199" y="1051890"/>
                  </a:lnTo>
                  <a:lnTo>
                    <a:pt x="1083496" y="1065225"/>
                  </a:lnTo>
                  <a:lnTo>
                    <a:pt x="1076132" y="1076117"/>
                  </a:lnTo>
                  <a:lnTo>
                    <a:pt x="1065226" y="1083462"/>
                  </a:lnTo>
                  <a:lnTo>
                    <a:pt x="1051894" y="1086156"/>
                  </a:lnTo>
                  <a:lnTo>
                    <a:pt x="1136392" y="1086156"/>
                  </a:lnTo>
                  <a:lnTo>
                    <a:pt x="1143306" y="1051890"/>
                  </a:lnTo>
                  <a:lnTo>
                    <a:pt x="1143306" y="91475"/>
                  </a:lnTo>
                  <a:lnTo>
                    <a:pt x="1136390" y="5719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643902" y="7649777"/>
              <a:ext cx="861233" cy="605358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11809098" y="8217288"/>
            <a:ext cx="47688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8B8B8B"/>
                </a:solidFill>
                <a:latin typeface="Tahoma"/>
                <a:cs typeface="Tahoma"/>
              </a:rPr>
              <a:t>!</a:t>
            </a:r>
            <a:r>
              <a:rPr sz="2200" b="1" spc="-50" dirty="0">
                <a:solidFill>
                  <a:srgbClr val="8B8B8B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8B8B8B"/>
                </a:solidFill>
                <a:latin typeface="Tahoma"/>
                <a:cs typeface="Tahoma"/>
              </a:rPr>
              <a:t>!</a:t>
            </a:r>
            <a:r>
              <a:rPr sz="2200" b="1" spc="-45" dirty="0">
                <a:solidFill>
                  <a:srgbClr val="8B8B8B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8B8B8B"/>
                </a:solidFill>
                <a:latin typeface="Tahoma"/>
                <a:cs typeface="Tahoma"/>
              </a:rPr>
              <a:t>!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546152" y="9327589"/>
            <a:ext cx="977265" cy="90931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400" b="1" spc="-5" dirty="0">
                <a:solidFill>
                  <a:srgbClr val="D98429"/>
                </a:solidFill>
                <a:latin typeface="Tahoma"/>
                <a:cs typeface="Tahoma"/>
              </a:rPr>
              <a:t>ПОЛИЦИЯ</a:t>
            </a:r>
            <a:endParaRPr sz="1400">
              <a:latin typeface="Tahoma"/>
              <a:cs typeface="Tahoma"/>
            </a:endParaRPr>
          </a:p>
          <a:p>
            <a:pPr marL="5715" algn="ctr">
              <a:lnSpc>
                <a:spcPct val="100000"/>
              </a:lnSpc>
              <a:spcBef>
                <a:spcPts val="270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02</a:t>
            </a:r>
            <a:endParaRPr sz="2000">
              <a:latin typeface="Tahoma"/>
              <a:cs typeface="Tahoma"/>
            </a:endParaRPr>
          </a:p>
          <a:p>
            <a:pPr marL="5715" algn="ctr">
              <a:lnSpc>
                <a:spcPct val="100000"/>
              </a:lnSpc>
              <a:spcBef>
                <a:spcPts val="1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102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09270" y="9333921"/>
            <a:ext cx="1964689" cy="899794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ПОЖАРНАЯ</a:t>
            </a:r>
            <a:r>
              <a:rPr sz="1400" b="1" spc="-7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СЛУЖБА</a:t>
            </a:r>
            <a:endParaRPr sz="1400">
              <a:latin typeface="Tahoma"/>
              <a:cs typeface="Tahoma"/>
            </a:endParaRPr>
          </a:p>
          <a:p>
            <a:pPr marL="6985" algn="ctr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01</a:t>
            </a:r>
            <a:endParaRPr sz="2000">
              <a:latin typeface="Tahoma"/>
              <a:cs typeface="Tahoma"/>
            </a:endParaRPr>
          </a:p>
          <a:p>
            <a:pPr marL="6985" algn="ctr">
              <a:lnSpc>
                <a:spcPct val="100000"/>
              </a:lnSpc>
              <a:spcBef>
                <a:spcPts val="1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101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409559" y="9327589"/>
            <a:ext cx="1708785" cy="909319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СКОРАЯ</a:t>
            </a:r>
            <a:r>
              <a:rPr sz="1400" b="1" spc="-8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ПОМОЩЬ</a:t>
            </a:r>
            <a:endParaRPr sz="1400">
              <a:latin typeface="Tahoma"/>
              <a:cs typeface="Tahoma"/>
            </a:endParaRPr>
          </a:p>
          <a:p>
            <a:pPr marL="90805" algn="ctr">
              <a:lnSpc>
                <a:spcPct val="100000"/>
              </a:lnSpc>
              <a:spcBef>
                <a:spcPts val="270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03</a:t>
            </a:r>
            <a:endParaRPr sz="2000">
              <a:latin typeface="Tahoma"/>
              <a:cs typeface="Tahoma"/>
            </a:endParaRPr>
          </a:p>
          <a:p>
            <a:pPr marL="90805" algn="ctr">
              <a:lnSpc>
                <a:spcPct val="100000"/>
              </a:lnSpc>
              <a:spcBef>
                <a:spcPts val="1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103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561503" y="9323537"/>
            <a:ext cx="1726564" cy="9131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ГАЗОВАЯ</a:t>
            </a:r>
            <a:r>
              <a:rPr sz="1400" b="1" spc="-6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СЛУЖБА</a:t>
            </a:r>
            <a:endParaRPr sz="1400">
              <a:latin typeface="Tahoma"/>
              <a:cs typeface="Tahoma"/>
            </a:endParaRPr>
          </a:p>
          <a:p>
            <a:pPr marL="16510" algn="ctr">
              <a:lnSpc>
                <a:spcPct val="100000"/>
              </a:lnSpc>
              <a:spcBef>
                <a:spcPts val="29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04</a:t>
            </a:r>
            <a:endParaRPr sz="2000">
              <a:latin typeface="Tahoma"/>
              <a:cs typeface="Tahoma"/>
            </a:endParaRPr>
          </a:p>
          <a:p>
            <a:pPr marL="16510" algn="ctr">
              <a:lnSpc>
                <a:spcPct val="100000"/>
              </a:lnSpc>
              <a:spcBef>
                <a:spcPts val="10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104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154135" y="9053366"/>
            <a:ext cx="4825365" cy="1375410"/>
          </a:xfrm>
          <a:prstGeom prst="rect">
            <a:avLst/>
          </a:prstGeom>
        </p:spPr>
        <p:txBody>
          <a:bodyPr vert="horz" wrap="square" lIns="0" tIns="144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0"/>
              </a:spcBef>
            </a:pPr>
            <a:r>
              <a:rPr sz="1700" b="1" spc="-5" dirty="0">
                <a:solidFill>
                  <a:srgbClr val="D98429"/>
                </a:solidFill>
                <a:latin typeface="Tahoma"/>
                <a:cs typeface="Tahoma"/>
              </a:rPr>
              <a:t>ТЕЛЕФОНЫ</a:t>
            </a:r>
            <a:r>
              <a:rPr sz="1700" b="1" spc="-2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98429"/>
                </a:solidFill>
                <a:latin typeface="Tahoma"/>
                <a:cs typeface="Tahoma"/>
              </a:rPr>
              <a:t>ВЫЗОВА</a:t>
            </a:r>
            <a:r>
              <a:rPr sz="17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98429"/>
                </a:solidFill>
                <a:latin typeface="Tahoma"/>
                <a:cs typeface="Tahoma"/>
              </a:rPr>
              <a:t>ЭКСТРЕННЫХ</a:t>
            </a:r>
            <a:r>
              <a:rPr sz="1700" b="1" spc="-2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98429"/>
                </a:solidFill>
                <a:latin typeface="Tahoma"/>
                <a:cs typeface="Tahoma"/>
              </a:rPr>
              <a:t>СЛУЖБ</a:t>
            </a:r>
            <a:endParaRPr sz="1700">
              <a:latin typeface="Tahoma"/>
              <a:cs typeface="Tahoma"/>
            </a:endParaRPr>
          </a:p>
          <a:p>
            <a:pPr marL="5715" algn="ctr">
              <a:lnSpc>
                <a:spcPct val="100000"/>
              </a:lnSpc>
              <a:spcBef>
                <a:spcPts val="1100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ЕДИНЫЙ</a:t>
            </a:r>
            <a:r>
              <a:rPr sz="1800" b="1" spc="-2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НОМЕР</a:t>
            </a:r>
            <a:endParaRPr sz="1800">
              <a:latin typeface="Tahoma"/>
              <a:cs typeface="Tahoma"/>
            </a:endParaRPr>
          </a:p>
          <a:p>
            <a:pPr marL="36195" algn="ctr">
              <a:lnSpc>
                <a:spcPct val="100000"/>
              </a:lnSpc>
              <a:spcBef>
                <a:spcPts val="445"/>
              </a:spcBef>
            </a:pPr>
            <a:r>
              <a:rPr sz="3200" b="1" dirty="0">
                <a:solidFill>
                  <a:srgbClr val="D98429"/>
                </a:solidFill>
                <a:latin typeface="Tahoma"/>
                <a:cs typeface="Tahoma"/>
              </a:rPr>
              <a:t>112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2095" y="12665"/>
            <a:ext cx="15120094" cy="1067933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2095" y="140"/>
            <a:ext cx="15120619" cy="1344295"/>
          </a:xfrm>
          <a:custGeom>
            <a:avLst/>
            <a:gdLst/>
            <a:ahLst/>
            <a:cxnLst/>
            <a:rect l="l" t="t" r="r" b="b"/>
            <a:pathLst>
              <a:path w="15120619" h="1344295">
                <a:moveTo>
                  <a:pt x="15120007" y="0"/>
                </a:moveTo>
                <a:lnTo>
                  <a:pt x="0" y="0"/>
                </a:lnTo>
                <a:lnTo>
                  <a:pt x="0" y="1344203"/>
                </a:lnTo>
                <a:lnTo>
                  <a:pt x="14447908" y="1344203"/>
                </a:lnTo>
                <a:lnTo>
                  <a:pt x="14495724" y="1342507"/>
                </a:lnTo>
                <a:lnTo>
                  <a:pt x="14542661" y="1337497"/>
                </a:lnTo>
                <a:lnTo>
                  <a:pt x="14588604" y="1329288"/>
                </a:lnTo>
                <a:lnTo>
                  <a:pt x="14633437" y="1317998"/>
                </a:lnTo>
                <a:lnTo>
                  <a:pt x="14677043" y="1303740"/>
                </a:lnTo>
                <a:lnTo>
                  <a:pt x="14719307" y="1286633"/>
                </a:lnTo>
                <a:lnTo>
                  <a:pt x="14760113" y="1266791"/>
                </a:lnTo>
                <a:lnTo>
                  <a:pt x="14799344" y="1244330"/>
                </a:lnTo>
                <a:lnTo>
                  <a:pt x="14836885" y="1219368"/>
                </a:lnTo>
                <a:lnTo>
                  <a:pt x="14872619" y="1192019"/>
                </a:lnTo>
                <a:lnTo>
                  <a:pt x="14906431" y="1162399"/>
                </a:lnTo>
                <a:lnTo>
                  <a:pt x="14938205" y="1130625"/>
                </a:lnTo>
                <a:lnTo>
                  <a:pt x="14967824" y="1096813"/>
                </a:lnTo>
                <a:lnTo>
                  <a:pt x="14995173" y="1061079"/>
                </a:lnTo>
                <a:lnTo>
                  <a:pt x="15020135" y="1023538"/>
                </a:lnTo>
                <a:lnTo>
                  <a:pt x="15042596" y="984306"/>
                </a:lnTo>
                <a:lnTo>
                  <a:pt x="15062437" y="943501"/>
                </a:lnTo>
                <a:lnTo>
                  <a:pt x="15079545" y="901237"/>
                </a:lnTo>
                <a:lnTo>
                  <a:pt x="15093802" y="857630"/>
                </a:lnTo>
                <a:lnTo>
                  <a:pt x="15105093" y="812798"/>
                </a:lnTo>
                <a:lnTo>
                  <a:pt x="15113301" y="766855"/>
                </a:lnTo>
                <a:lnTo>
                  <a:pt x="15118312" y="719917"/>
                </a:lnTo>
                <a:lnTo>
                  <a:pt x="15120007" y="672101"/>
                </a:lnTo>
                <a:lnTo>
                  <a:pt x="15120007" y="0"/>
                </a:lnTo>
                <a:close/>
              </a:path>
            </a:pathLst>
          </a:custGeom>
          <a:solidFill>
            <a:srgbClr val="F2AE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2509"/>
            <a:ext cx="1883761" cy="188243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57004" y="4033980"/>
            <a:ext cx="13390880" cy="3493770"/>
          </a:xfrm>
          <a:custGeom>
            <a:avLst/>
            <a:gdLst/>
            <a:ahLst/>
            <a:cxnLst/>
            <a:rect l="l" t="t" r="r" b="b"/>
            <a:pathLst>
              <a:path w="13390880" h="3493770">
                <a:moveTo>
                  <a:pt x="13390794" y="0"/>
                </a:moveTo>
                <a:lnTo>
                  <a:pt x="0" y="0"/>
                </a:lnTo>
                <a:lnTo>
                  <a:pt x="0" y="3493510"/>
                </a:lnTo>
                <a:lnTo>
                  <a:pt x="13390794" y="3493510"/>
                </a:lnTo>
                <a:lnTo>
                  <a:pt x="13390794" y="0"/>
                </a:lnTo>
                <a:close/>
              </a:path>
            </a:pathLst>
          </a:custGeom>
          <a:solidFill>
            <a:srgbClr val="000000">
              <a:alpha val="23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49530" marR="5080" indent="1924685">
              <a:lnSpc>
                <a:spcPct val="100600"/>
              </a:lnSpc>
              <a:spcBef>
                <a:spcPts val="25"/>
              </a:spcBef>
            </a:pPr>
            <a:r>
              <a:rPr spc="-130" dirty="0"/>
              <a:t>ТЕРРОРИЗМ</a:t>
            </a:r>
            <a:r>
              <a:rPr spc="-70" dirty="0"/>
              <a:t> </a:t>
            </a:r>
            <a:r>
              <a:rPr spc="-80" dirty="0"/>
              <a:t>- </a:t>
            </a:r>
            <a:r>
              <a:rPr spc="-75" dirty="0"/>
              <a:t> </a:t>
            </a:r>
            <a:r>
              <a:rPr spc="-120" dirty="0"/>
              <a:t>УГРОЗА</a:t>
            </a:r>
            <a:r>
              <a:rPr spc="-100" dirty="0"/>
              <a:t> </a:t>
            </a:r>
            <a:r>
              <a:rPr spc="-135" dirty="0"/>
              <a:t>ОБЩЕСТВУ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121090" y="8122392"/>
            <a:ext cx="4266565" cy="1645920"/>
          </a:xfrm>
          <a:prstGeom prst="rect">
            <a:avLst/>
          </a:prstGeom>
          <a:solidFill>
            <a:srgbClr val="000000">
              <a:alpha val="23098"/>
            </a:srgbClr>
          </a:solidFill>
        </p:spPr>
        <p:txBody>
          <a:bodyPr vert="horz" wrap="square" lIns="0" tIns="33655" rIns="0" bIns="0" rtlCol="0">
            <a:spAutoFit/>
          </a:bodyPr>
          <a:lstStyle/>
          <a:p>
            <a:pPr marL="210185" marR="129539">
              <a:lnSpc>
                <a:spcPct val="100600"/>
              </a:lnSpc>
              <a:spcBef>
                <a:spcPts val="265"/>
              </a:spcBef>
            </a:pPr>
            <a:r>
              <a:rPr sz="3000" b="1" spc="-40" dirty="0">
                <a:solidFill>
                  <a:srgbClr val="FFFFFF"/>
                </a:solidFill>
                <a:latin typeface="Tahoma"/>
                <a:cs typeface="Tahoma"/>
              </a:rPr>
              <a:t>ИНФОРМАЦИОННО-  СПРАВОЧНЫЙ </a:t>
            </a:r>
            <a:r>
              <a:rPr sz="30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0" b="1" spc="-40" dirty="0">
                <a:solidFill>
                  <a:srgbClr val="FFFFFF"/>
                </a:solidFill>
                <a:latin typeface="Tahoma"/>
                <a:cs typeface="Tahoma"/>
              </a:rPr>
              <a:t>СТЕНД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193B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1593</Words>
  <Application>Microsoft Office PowerPoint</Application>
  <PresentationFormat>Произвольный</PresentationFormat>
  <Paragraphs>143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Microsoft Sans Serif</vt:lpstr>
      <vt:lpstr>Tahoma</vt:lpstr>
      <vt:lpstr>Office Theme</vt:lpstr>
      <vt:lpstr>Терроризм - угроза обществу</vt:lpstr>
      <vt:lpstr>ТРЕБОВАНИЯ ЗАКОНОДАТЕЛЬСТВА В ОБЛАСТИ  БЕЗОПАСНОСТИ</vt:lpstr>
      <vt:lpstr>ОСНОВНЫЕ ВИДЫ ТЕРРОРИЗМА</vt:lpstr>
      <vt:lpstr>ДЕЙСТВИЯ ПРИ ОБНАРУЖЕНИИ ВЗРЫВНОГО УСТРОЙСТВА</vt:lpstr>
      <vt:lpstr>ДЕЙСТВИЯ ПРИ ПОЛУЧЕНИИ УГРОЗЫ</vt:lpstr>
      <vt:lpstr>ОСНОВНЫЕ ПРАВИЛА ПОВЕДЕНИЯ ЗАЛОЖНИКОВ</vt:lpstr>
      <vt:lpstr>ОБЯЗАННОСТИ ДОЛЖНОСТНЫХ ЛИЦ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терроризм-1.cdr</dc:title>
  <dc:creator>Mosihin_NV</dc:creator>
  <cp:lastModifiedBy>Алена Гурьева</cp:lastModifiedBy>
  <cp:revision>1</cp:revision>
  <dcterms:created xsi:type="dcterms:W3CDTF">2024-10-16T14:06:15Z</dcterms:created>
  <dcterms:modified xsi:type="dcterms:W3CDTF">2024-10-16T14:08:10Z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2024-05-23T00:00:00Z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2024-10-16T00:00:00Z</vt:filetime>
  </property>
</Properties>
</file>