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9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2665"/>
            <a:ext cx="15117912" cy="1067933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18016" y="2083654"/>
            <a:ext cx="5546836" cy="821754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-2095" y="140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007" y="0"/>
                </a:moveTo>
                <a:lnTo>
                  <a:pt x="0" y="0"/>
                </a:lnTo>
                <a:lnTo>
                  <a:pt x="0" y="1344203"/>
                </a:lnTo>
                <a:lnTo>
                  <a:pt x="14447908" y="1344203"/>
                </a:lnTo>
                <a:lnTo>
                  <a:pt x="14495724" y="1342507"/>
                </a:lnTo>
                <a:lnTo>
                  <a:pt x="14542661" y="1337497"/>
                </a:lnTo>
                <a:lnTo>
                  <a:pt x="14588604" y="1329288"/>
                </a:lnTo>
                <a:lnTo>
                  <a:pt x="14633437" y="1317998"/>
                </a:lnTo>
                <a:lnTo>
                  <a:pt x="14677043" y="1303740"/>
                </a:lnTo>
                <a:lnTo>
                  <a:pt x="14719307" y="1286633"/>
                </a:lnTo>
                <a:lnTo>
                  <a:pt x="14760113" y="1266791"/>
                </a:lnTo>
                <a:lnTo>
                  <a:pt x="14799344" y="1244330"/>
                </a:lnTo>
                <a:lnTo>
                  <a:pt x="14836885" y="1219368"/>
                </a:lnTo>
                <a:lnTo>
                  <a:pt x="14872619" y="1192019"/>
                </a:lnTo>
                <a:lnTo>
                  <a:pt x="14906431" y="1162399"/>
                </a:lnTo>
                <a:lnTo>
                  <a:pt x="14938205" y="1130625"/>
                </a:lnTo>
                <a:lnTo>
                  <a:pt x="14967824" y="1096813"/>
                </a:lnTo>
                <a:lnTo>
                  <a:pt x="14995173" y="1061079"/>
                </a:lnTo>
                <a:lnTo>
                  <a:pt x="15020135" y="1023538"/>
                </a:lnTo>
                <a:lnTo>
                  <a:pt x="15042596" y="984306"/>
                </a:lnTo>
                <a:lnTo>
                  <a:pt x="15062437" y="943501"/>
                </a:lnTo>
                <a:lnTo>
                  <a:pt x="15079545" y="901237"/>
                </a:lnTo>
                <a:lnTo>
                  <a:pt x="15093802" y="857630"/>
                </a:lnTo>
                <a:lnTo>
                  <a:pt x="15105093" y="812798"/>
                </a:lnTo>
                <a:lnTo>
                  <a:pt x="15113301" y="766855"/>
                </a:lnTo>
                <a:lnTo>
                  <a:pt x="15118312" y="719917"/>
                </a:lnTo>
                <a:lnTo>
                  <a:pt x="15120007" y="672101"/>
                </a:lnTo>
                <a:lnTo>
                  <a:pt x="15120007" y="0"/>
                </a:lnTo>
                <a:close/>
              </a:path>
            </a:pathLst>
          </a:custGeom>
          <a:solidFill>
            <a:srgbClr val="87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333" y="79049"/>
            <a:ext cx="14645032" cy="13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8826" y="5179623"/>
            <a:ext cx="12080240" cy="4964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jp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65"/>
            <a:ext cx="15117912" cy="1067933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2095" y="140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007" y="0"/>
                </a:moveTo>
                <a:lnTo>
                  <a:pt x="0" y="0"/>
                </a:lnTo>
                <a:lnTo>
                  <a:pt x="0" y="1344203"/>
                </a:lnTo>
                <a:lnTo>
                  <a:pt x="14447908" y="1344203"/>
                </a:lnTo>
                <a:lnTo>
                  <a:pt x="14495724" y="1342507"/>
                </a:lnTo>
                <a:lnTo>
                  <a:pt x="14542661" y="1337497"/>
                </a:lnTo>
                <a:lnTo>
                  <a:pt x="14588604" y="1329288"/>
                </a:lnTo>
                <a:lnTo>
                  <a:pt x="14633437" y="1317998"/>
                </a:lnTo>
                <a:lnTo>
                  <a:pt x="14677043" y="1303740"/>
                </a:lnTo>
                <a:lnTo>
                  <a:pt x="14719307" y="1286633"/>
                </a:lnTo>
                <a:lnTo>
                  <a:pt x="14760113" y="1266791"/>
                </a:lnTo>
                <a:lnTo>
                  <a:pt x="14799344" y="1244330"/>
                </a:lnTo>
                <a:lnTo>
                  <a:pt x="14836885" y="1219368"/>
                </a:lnTo>
                <a:lnTo>
                  <a:pt x="14872619" y="1192019"/>
                </a:lnTo>
                <a:lnTo>
                  <a:pt x="14906431" y="1162399"/>
                </a:lnTo>
                <a:lnTo>
                  <a:pt x="14938205" y="1130625"/>
                </a:lnTo>
                <a:lnTo>
                  <a:pt x="14967824" y="1096813"/>
                </a:lnTo>
                <a:lnTo>
                  <a:pt x="14995173" y="1061079"/>
                </a:lnTo>
                <a:lnTo>
                  <a:pt x="15020135" y="1023538"/>
                </a:lnTo>
                <a:lnTo>
                  <a:pt x="15042596" y="984306"/>
                </a:lnTo>
                <a:lnTo>
                  <a:pt x="15062437" y="943501"/>
                </a:lnTo>
                <a:lnTo>
                  <a:pt x="15079545" y="901237"/>
                </a:lnTo>
                <a:lnTo>
                  <a:pt x="15093802" y="857630"/>
                </a:lnTo>
                <a:lnTo>
                  <a:pt x="15105093" y="812798"/>
                </a:lnTo>
                <a:lnTo>
                  <a:pt x="15113301" y="766855"/>
                </a:lnTo>
                <a:lnTo>
                  <a:pt x="15118312" y="719917"/>
                </a:lnTo>
                <a:lnTo>
                  <a:pt x="15120007" y="672101"/>
                </a:lnTo>
                <a:lnTo>
                  <a:pt x="15120007" y="0"/>
                </a:lnTo>
                <a:close/>
              </a:path>
            </a:pathLst>
          </a:custGeom>
          <a:solidFill>
            <a:srgbClr val="87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8016" y="2083654"/>
            <a:ext cx="5546836" cy="82175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00831" y="5474257"/>
            <a:ext cx="8289925" cy="1605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09700" marR="1110615" indent="598170">
              <a:lnSpc>
                <a:spcPct val="100000"/>
              </a:lnSpc>
              <a:spcBef>
                <a:spcPts val="90"/>
              </a:spcBef>
            </a:pPr>
            <a:r>
              <a:rPr sz="1550" b="1" spc="-85" dirty="0">
                <a:solidFill>
                  <a:schemeClr val="tx1"/>
                </a:solidFill>
                <a:latin typeface="Tahoma"/>
                <a:cs typeface="Tahoma"/>
              </a:rPr>
              <a:t>ГОСУДАРСТВЕННОЕ</a:t>
            </a:r>
            <a:r>
              <a:rPr sz="1550" b="1" spc="-4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1550" b="1" spc="-70" dirty="0">
                <a:solidFill>
                  <a:schemeClr val="tx1"/>
                </a:solidFill>
                <a:latin typeface="Tahoma"/>
                <a:cs typeface="Tahoma"/>
              </a:rPr>
              <a:t>БЮДЖЕТНОЕ</a:t>
            </a:r>
            <a:r>
              <a:rPr sz="1550" b="1" spc="14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1550" b="1" spc="-10" dirty="0">
                <a:solidFill>
                  <a:schemeClr val="tx1"/>
                </a:solidFill>
                <a:latin typeface="Tahoma"/>
                <a:cs typeface="Tahoma"/>
              </a:rPr>
              <a:t>УЧРЕЖДЕНИЕ </a:t>
            </a:r>
            <a:r>
              <a:rPr sz="1550" b="1" spc="-95" dirty="0">
                <a:solidFill>
                  <a:schemeClr val="tx1"/>
                </a:solidFill>
                <a:latin typeface="Tahoma"/>
                <a:cs typeface="Tahoma"/>
              </a:rPr>
              <a:t>ДОПОЛНИТЕЛЬНОГО</a:t>
            </a:r>
            <a:r>
              <a:rPr sz="1550" b="1" spc="4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1550" b="1" spc="-95" dirty="0">
                <a:solidFill>
                  <a:schemeClr val="tx1"/>
                </a:solidFill>
                <a:latin typeface="Tahoma"/>
                <a:cs typeface="Tahoma"/>
              </a:rPr>
              <a:t>ПРОФЕССИОНАЛЬНОГО</a:t>
            </a:r>
            <a:r>
              <a:rPr sz="1550" b="1" spc="45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1550" b="1" spc="-75" dirty="0">
                <a:solidFill>
                  <a:schemeClr val="tx1"/>
                </a:solidFill>
                <a:latin typeface="Tahoma"/>
                <a:cs typeface="Tahoma"/>
              </a:rPr>
              <a:t>ОБРАЗОВАНИЯ</a:t>
            </a:r>
            <a:endParaRPr sz="1550" dirty="0">
              <a:solidFill>
                <a:schemeClr val="tx1"/>
              </a:solidFill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435"/>
              </a:spcBef>
            </a:pP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«УЧЕБНО-МЕТОДИЧЕСКИЙ</a:t>
            </a:r>
            <a:r>
              <a:rPr sz="2000" b="1" spc="-10" dirty="0">
                <a:solidFill>
                  <a:schemeClr val="tx1"/>
                </a:solidFill>
                <a:latin typeface="Tahoma"/>
                <a:cs typeface="Tahoma"/>
              </a:rPr>
              <a:t>  ЦЕНТР</a:t>
            </a:r>
            <a:endParaRPr sz="2000" dirty="0">
              <a:solidFill>
                <a:schemeClr val="tx1"/>
              </a:solidFill>
              <a:latin typeface="Tahoma"/>
              <a:cs typeface="Tahoma"/>
            </a:endParaRPr>
          </a:p>
          <a:p>
            <a:pPr marL="12065" marR="5080" algn="ctr">
              <a:lnSpc>
                <a:spcPct val="101899"/>
              </a:lnSpc>
              <a:tabLst>
                <a:tab pos="4327525" algn="l"/>
              </a:tabLst>
            </a:pP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ПО</a:t>
            </a:r>
            <a:r>
              <a:rPr sz="2000" b="1" spc="2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ГРАЖДАНСКОЙ</a:t>
            </a:r>
            <a:r>
              <a:rPr sz="2000" b="1" spc="2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ОБОРОНЕ,</a:t>
            </a:r>
            <a:r>
              <a:rPr sz="2000" b="1" spc="2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ЧРЕЗВЫЧАЙНЫМ</a:t>
            </a:r>
            <a:r>
              <a:rPr sz="2000" b="1" spc="2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Tahoma"/>
                <a:cs typeface="Tahoma"/>
              </a:rPr>
              <a:t>СИТУАЦИЯМ </a:t>
            </a: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И</a:t>
            </a:r>
            <a:r>
              <a:rPr sz="2000" b="1" spc="1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ПОЖАРНОЙ</a:t>
            </a:r>
            <a:r>
              <a:rPr sz="2000" b="1" spc="15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Tahoma"/>
                <a:cs typeface="Tahoma"/>
              </a:rPr>
              <a:t>БЕЗОПАСНОСТИ</a:t>
            </a:r>
            <a:r>
              <a:rPr sz="2000" b="1" dirty="0">
                <a:solidFill>
                  <a:schemeClr val="tx1"/>
                </a:solidFill>
                <a:latin typeface="Tahoma"/>
                <a:cs typeface="Tahoma"/>
              </a:rPr>
              <a:t>	ИРКУТСКОЙ</a:t>
            </a:r>
            <a:r>
              <a:rPr sz="2000" b="1" spc="260" dirty="0">
                <a:solidFill>
                  <a:schemeClr val="tx1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chemeClr val="tx1"/>
                </a:solidFill>
                <a:latin typeface="Tahoma"/>
                <a:cs typeface="Tahoma"/>
              </a:rPr>
              <a:t>ОБЛАСТИ»</a:t>
            </a:r>
            <a:endParaRPr sz="20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75866" y="145537"/>
            <a:ext cx="12509500" cy="1189355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72390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570"/>
              </a:spcBef>
            </a:pPr>
            <a:r>
              <a:rPr sz="4800" dirty="0"/>
              <a:t>Принципы оказания первой </a:t>
            </a:r>
            <a:r>
              <a:rPr sz="4800" spc="-10" dirty="0"/>
              <a:t>помощи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9387" y="262540"/>
            <a:ext cx="12802235" cy="115824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67945" rIns="0" bIns="0" rtlCol="0">
            <a:spAutoFit/>
          </a:bodyPr>
          <a:lstStyle/>
          <a:p>
            <a:pPr marL="1532890" marR="176530" indent="-1184275">
              <a:lnSpc>
                <a:spcPct val="100600"/>
              </a:lnSpc>
              <a:spcBef>
                <a:spcPts val="535"/>
              </a:spcBef>
            </a:pPr>
            <a:r>
              <a:rPr sz="2500" dirty="0"/>
              <a:t>Порядок</a:t>
            </a:r>
            <a:r>
              <a:rPr sz="2500" spc="-40" dirty="0"/>
              <a:t> </a:t>
            </a:r>
            <a:r>
              <a:rPr sz="2500" dirty="0"/>
              <a:t>оказания</a:t>
            </a:r>
            <a:r>
              <a:rPr sz="2500" spc="-40" dirty="0"/>
              <a:t> </a:t>
            </a:r>
            <a:r>
              <a:rPr sz="2500" dirty="0"/>
              <a:t>первой</a:t>
            </a:r>
            <a:r>
              <a:rPr sz="2500" spc="-40" dirty="0"/>
              <a:t> </a:t>
            </a:r>
            <a:r>
              <a:rPr sz="2500" dirty="0"/>
              <a:t>помощи</a:t>
            </a:r>
            <a:r>
              <a:rPr sz="2500" spc="-35" dirty="0"/>
              <a:t> </a:t>
            </a:r>
            <a:r>
              <a:rPr sz="2500" dirty="0"/>
              <a:t>при</a:t>
            </a:r>
            <a:r>
              <a:rPr sz="2500" spc="-40" dirty="0"/>
              <a:t> </a:t>
            </a:r>
            <a:r>
              <a:rPr sz="2500" dirty="0"/>
              <a:t>полном</a:t>
            </a:r>
            <a:r>
              <a:rPr sz="2500" spc="-40" dirty="0"/>
              <a:t> </a:t>
            </a:r>
            <a:r>
              <a:rPr sz="2500" dirty="0"/>
              <a:t>нарушении</a:t>
            </a:r>
            <a:r>
              <a:rPr sz="2500" spc="-35" dirty="0"/>
              <a:t> </a:t>
            </a:r>
            <a:r>
              <a:rPr sz="2500" spc="-10" dirty="0"/>
              <a:t>проходимости </a:t>
            </a:r>
            <a:r>
              <a:rPr sz="2500" dirty="0"/>
              <a:t>верхних</a:t>
            </a:r>
            <a:r>
              <a:rPr sz="2500" spc="-90" dirty="0"/>
              <a:t> </a:t>
            </a:r>
            <a:r>
              <a:rPr sz="2500" dirty="0"/>
              <a:t>дыхательных</a:t>
            </a:r>
            <a:r>
              <a:rPr sz="2500" spc="-85" dirty="0"/>
              <a:t> </a:t>
            </a:r>
            <a:r>
              <a:rPr sz="2500" dirty="0"/>
              <a:t>путей,</a:t>
            </a:r>
            <a:r>
              <a:rPr sz="2500" spc="-90" dirty="0"/>
              <a:t> </a:t>
            </a:r>
            <a:r>
              <a:rPr sz="2500" dirty="0"/>
              <a:t>вызванном</a:t>
            </a:r>
            <a:r>
              <a:rPr sz="2500" spc="-85" dirty="0"/>
              <a:t> </a:t>
            </a:r>
            <a:r>
              <a:rPr sz="2500" dirty="0"/>
              <a:t>инородным</a:t>
            </a:r>
            <a:r>
              <a:rPr sz="2500" spc="-95" dirty="0"/>
              <a:t> </a:t>
            </a:r>
            <a:r>
              <a:rPr sz="2400" spc="-10" dirty="0"/>
              <a:t>телом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358653" y="2055474"/>
            <a:ext cx="12960350" cy="8451215"/>
          </a:xfrm>
          <a:custGeom>
            <a:avLst/>
            <a:gdLst/>
            <a:ahLst/>
            <a:cxnLst/>
            <a:rect l="l" t="t" r="r" b="b"/>
            <a:pathLst>
              <a:path w="12960350" h="8451215">
                <a:moveTo>
                  <a:pt x="12780003" y="0"/>
                </a:moveTo>
                <a:lnTo>
                  <a:pt x="180000" y="0"/>
                </a:lnTo>
                <a:lnTo>
                  <a:pt x="132293" y="6457"/>
                </a:lnTo>
                <a:lnTo>
                  <a:pt x="89335" y="24664"/>
                </a:lnTo>
                <a:lnTo>
                  <a:pt x="52876" y="52871"/>
                </a:lnTo>
                <a:lnTo>
                  <a:pt x="24667" y="89327"/>
                </a:lnTo>
                <a:lnTo>
                  <a:pt x="6458" y="132283"/>
                </a:lnTo>
                <a:lnTo>
                  <a:pt x="0" y="179989"/>
                </a:lnTo>
                <a:lnTo>
                  <a:pt x="0" y="8270683"/>
                </a:lnTo>
                <a:lnTo>
                  <a:pt x="6458" y="8318389"/>
                </a:lnTo>
                <a:lnTo>
                  <a:pt x="24667" y="8361346"/>
                </a:lnTo>
                <a:lnTo>
                  <a:pt x="52876" y="8397802"/>
                </a:lnTo>
                <a:lnTo>
                  <a:pt x="89335" y="8426009"/>
                </a:lnTo>
                <a:lnTo>
                  <a:pt x="132293" y="8444217"/>
                </a:lnTo>
                <a:lnTo>
                  <a:pt x="180000" y="8450675"/>
                </a:lnTo>
                <a:lnTo>
                  <a:pt x="12780003" y="8450675"/>
                </a:lnTo>
                <a:lnTo>
                  <a:pt x="12827710" y="8444217"/>
                </a:lnTo>
                <a:lnTo>
                  <a:pt x="12870668" y="8426009"/>
                </a:lnTo>
                <a:lnTo>
                  <a:pt x="12907127" y="8397802"/>
                </a:lnTo>
                <a:lnTo>
                  <a:pt x="12935336" y="8361346"/>
                </a:lnTo>
                <a:lnTo>
                  <a:pt x="12953545" y="8318389"/>
                </a:lnTo>
                <a:lnTo>
                  <a:pt x="12960004" y="8270683"/>
                </a:lnTo>
                <a:lnTo>
                  <a:pt x="12960004" y="179989"/>
                </a:lnTo>
                <a:lnTo>
                  <a:pt x="12953545" y="132283"/>
                </a:lnTo>
                <a:lnTo>
                  <a:pt x="12935336" y="89327"/>
                </a:lnTo>
                <a:lnTo>
                  <a:pt x="12907127" y="52871"/>
                </a:lnTo>
                <a:lnTo>
                  <a:pt x="12870668" y="24664"/>
                </a:lnTo>
                <a:lnTo>
                  <a:pt x="12827710" y="6457"/>
                </a:lnTo>
                <a:lnTo>
                  <a:pt x="12780003" y="0"/>
                </a:lnTo>
                <a:close/>
              </a:path>
            </a:pathLst>
          </a:custGeom>
          <a:solidFill>
            <a:srgbClr val="FFFFFF">
              <a:alpha val="7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3498678" y="2049948"/>
            <a:ext cx="1260475" cy="1260475"/>
            <a:chOff x="13498678" y="2049948"/>
            <a:chExt cx="1260475" cy="1260475"/>
          </a:xfrm>
        </p:grpSpPr>
        <p:sp>
          <p:nvSpPr>
            <p:cNvPr id="6" name="object 6"/>
            <p:cNvSpPr/>
            <p:nvPr/>
          </p:nvSpPr>
          <p:spPr>
            <a:xfrm>
              <a:off x="13561711" y="2112977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10">
                  <a:moveTo>
                    <a:pt x="1096224" y="0"/>
                  </a:moveTo>
                  <a:lnTo>
                    <a:pt x="37806" y="0"/>
                  </a:lnTo>
                  <a:lnTo>
                    <a:pt x="23086" y="2968"/>
                  </a:lnTo>
                  <a:lnTo>
                    <a:pt x="11069" y="11063"/>
                  </a:lnTo>
                  <a:lnTo>
                    <a:pt x="2969" y="23072"/>
                  </a:lnTo>
                  <a:lnTo>
                    <a:pt x="0" y="37781"/>
                  </a:lnTo>
                  <a:lnTo>
                    <a:pt x="0" y="1096189"/>
                  </a:lnTo>
                  <a:lnTo>
                    <a:pt x="2969" y="1110882"/>
                  </a:lnTo>
                  <a:lnTo>
                    <a:pt x="11069" y="1122885"/>
                  </a:lnTo>
                  <a:lnTo>
                    <a:pt x="23086" y="1130979"/>
                  </a:lnTo>
                  <a:lnTo>
                    <a:pt x="37806" y="1133948"/>
                  </a:lnTo>
                  <a:lnTo>
                    <a:pt x="1096224" y="1133948"/>
                  </a:lnTo>
                  <a:lnTo>
                    <a:pt x="1110917" y="1130979"/>
                  </a:lnTo>
                  <a:lnTo>
                    <a:pt x="1122936" y="1122885"/>
                  </a:lnTo>
                  <a:lnTo>
                    <a:pt x="1131050" y="1110882"/>
                  </a:lnTo>
                  <a:lnTo>
                    <a:pt x="1134028" y="1096189"/>
                  </a:lnTo>
                  <a:lnTo>
                    <a:pt x="1134028" y="37781"/>
                  </a:lnTo>
                  <a:lnTo>
                    <a:pt x="1131050" y="23072"/>
                  </a:lnTo>
                  <a:lnTo>
                    <a:pt x="1122936" y="11063"/>
                  </a:lnTo>
                  <a:lnTo>
                    <a:pt x="1110917" y="2968"/>
                  </a:lnTo>
                  <a:lnTo>
                    <a:pt x="1096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498678" y="2049948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9" y="0"/>
                  </a:lnTo>
                  <a:lnTo>
                    <a:pt x="61585" y="7922"/>
                  </a:lnTo>
                  <a:lnTo>
                    <a:pt x="29532" y="29528"/>
                  </a:lnTo>
                  <a:lnTo>
                    <a:pt x="7923" y="61572"/>
                  </a:lnTo>
                  <a:lnTo>
                    <a:pt x="0" y="100810"/>
                  </a:lnTo>
                  <a:lnTo>
                    <a:pt x="0" y="1159217"/>
                  </a:lnTo>
                  <a:lnTo>
                    <a:pt x="7923" y="1198441"/>
                  </a:lnTo>
                  <a:lnTo>
                    <a:pt x="29532" y="1230477"/>
                  </a:lnTo>
                  <a:lnTo>
                    <a:pt x="61585" y="1252078"/>
                  </a:lnTo>
                  <a:lnTo>
                    <a:pt x="100839" y="1260000"/>
                  </a:lnTo>
                  <a:lnTo>
                    <a:pt x="1159257" y="1260000"/>
                  </a:lnTo>
                  <a:lnTo>
                    <a:pt x="1198476" y="1252078"/>
                  </a:lnTo>
                  <a:lnTo>
                    <a:pt x="1230498" y="1230477"/>
                  </a:lnTo>
                  <a:lnTo>
                    <a:pt x="1252085" y="1198441"/>
                  </a:lnTo>
                  <a:lnTo>
                    <a:pt x="1252380" y="1196977"/>
                  </a:lnTo>
                  <a:lnTo>
                    <a:pt x="100839" y="1196977"/>
                  </a:lnTo>
                  <a:lnTo>
                    <a:pt x="86118" y="1194008"/>
                  </a:lnTo>
                  <a:lnTo>
                    <a:pt x="74102" y="1185913"/>
                  </a:lnTo>
                  <a:lnTo>
                    <a:pt x="66002" y="1173911"/>
                  </a:lnTo>
                  <a:lnTo>
                    <a:pt x="63032" y="1159217"/>
                  </a:lnTo>
                  <a:lnTo>
                    <a:pt x="63032" y="100810"/>
                  </a:lnTo>
                  <a:lnTo>
                    <a:pt x="66002" y="86101"/>
                  </a:lnTo>
                  <a:lnTo>
                    <a:pt x="74102" y="74092"/>
                  </a:lnTo>
                  <a:lnTo>
                    <a:pt x="86118" y="65996"/>
                  </a:lnTo>
                  <a:lnTo>
                    <a:pt x="100839" y="63028"/>
                  </a:lnTo>
                  <a:lnTo>
                    <a:pt x="1252378" y="63028"/>
                  </a:lnTo>
                  <a:lnTo>
                    <a:pt x="1252085" y="61572"/>
                  </a:lnTo>
                  <a:lnTo>
                    <a:pt x="1230498" y="29528"/>
                  </a:lnTo>
                  <a:lnTo>
                    <a:pt x="1198476" y="7922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7" y="63028"/>
                  </a:lnTo>
                  <a:lnTo>
                    <a:pt x="1173950" y="65996"/>
                  </a:lnTo>
                  <a:lnTo>
                    <a:pt x="1185969" y="74092"/>
                  </a:lnTo>
                  <a:lnTo>
                    <a:pt x="1194083" y="86101"/>
                  </a:lnTo>
                  <a:lnTo>
                    <a:pt x="1197061" y="100810"/>
                  </a:lnTo>
                  <a:lnTo>
                    <a:pt x="1197061" y="1159217"/>
                  </a:lnTo>
                  <a:lnTo>
                    <a:pt x="1194083" y="1173911"/>
                  </a:lnTo>
                  <a:lnTo>
                    <a:pt x="1185969" y="1185913"/>
                  </a:lnTo>
                  <a:lnTo>
                    <a:pt x="1173950" y="1194008"/>
                  </a:lnTo>
                  <a:lnTo>
                    <a:pt x="1159257" y="1196977"/>
                  </a:lnTo>
                  <a:lnTo>
                    <a:pt x="1252380" y="1196977"/>
                  </a:lnTo>
                  <a:lnTo>
                    <a:pt x="1260000" y="1159217"/>
                  </a:lnTo>
                  <a:lnTo>
                    <a:pt x="1260000" y="100810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40103" y="2216070"/>
              <a:ext cx="661527" cy="919417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3498035" y="3489076"/>
            <a:ext cx="1260475" cy="1260475"/>
            <a:chOff x="13498035" y="3489076"/>
            <a:chExt cx="1260475" cy="126047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16999" y="3527283"/>
              <a:ext cx="1198957" cy="118252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498035" y="3489076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9" y="0"/>
                  </a:lnTo>
                  <a:lnTo>
                    <a:pt x="61584" y="7923"/>
                  </a:lnTo>
                  <a:lnTo>
                    <a:pt x="29532" y="29529"/>
                  </a:lnTo>
                  <a:lnTo>
                    <a:pt x="7923" y="61573"/>
                  </a:lnTo>
                  <a:lnTo>
                    <a:pt x="0" y="100811"/>
                  </a:lnTo>
                  <a:lnTo>
                    <a:pt x="0" y="1159217"/>
                  </a:lnTo>
                  <a:lnTo>
                    <a:pt x="7923" y="1198441"/>
                  </a:lnTo>
                  <a:lnTo>
                    <a:pt x="29532" y="1230477"/>
                  </a:lnTo>
                  <a:lnTo>
                    <a:pt x="61584" y="1252078"/>
                  </a:lnTo>
                  <a:lnTo>
                    <a:pt x="100839" y="1260000"/>
                  </a:lnTo>
                  <a:lnTo>
                    <a:pt x="1159257" y="1260000"/>
                  </a:lnTo>
                  <a:lnTo>
                    <a:pt x="1198476" y="1252078"/>
                  </a:lnTo>
                  <a:lnTo>
                    <a:pt x="1230498" y="1230477"/>
                  </a:lnTo>
                  <a:lnTo>
                    <a:pt x="1252085" y="1198441"/>
                  </a:lnTo>
                  <a:lnTo>
                    <a:pt x="1252380" y="1196978"/>
                  </a:lnTo>
                  <a:lnTo>
                    <a:pt x="100839" y="1196978"/>
                  </a:lnTo>
                  <a:lnTo>
                    <a:pt x="86118" y="1194009"/>
                  </a:lnTo>
                  <a:lnTo>
                    <a:pt x="74101" y="1185915"/>
                  </a:lnTo>
                  <a:lnTo>
                    <a:pt x="66000" y="1173911"/>
                  </a:lnTo>
                  <a:lnTo>
                    <a:pt x="63031" y="1159217"/>
                  </a:lnTo>
                  <a:lnTo>
                    <a:pt x="63031" y="100811"/>
                  </a:lnTo>
                  <a:lnTo>
                    <a:pt x="66000" y="86101"/>
                  </a:lnTo>
                  <a:lnTo>
                    <a:pt x="74101" y="74092"/>
                  </a:lnTo>
                  <a:lnTo>
                    <a:pt x="86118" y="65996"/>
                  </a:lnTo>
                  <a:lnTo>
                    <a:pt x="100839" y="63028"/>
                  </a:lnTo>
                  <a:lnTo>
                    <a:pt x="1252378" y="63028"/>
                  </a:lnTo>
                  <a:lnTo>
                    <a:pt x="1252085" y="61573"/>
                  </a:lnTo>
                  <a:lnTo>
                    <a:pt x="1230498" y="29529"/>
                  </a:lnTo>
                  <a:lnTo>
                    <a:pt x="1198476" y="7923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7" y="63028"/>
                  </a:lnTo>
                  <a:lnTo>
                    <a:pt x="1173949" y="65996"/>
                  </a:lnTo>
                  <a:lnTo>
                    <a:pt x="1185968" y="74092"/>
                  </a:lnTo>
                  <a:lnTo>
                    <a:pt x="1194081" y="86101"/>
                  </a:lnTo>
                  <a:lnTo>
                    <a:pt x="1197060" y="100811"/>
                  </a:lnTo>
                  <a:lnTo>
                    <a:pt x="1197060" y="1159217"/>
                  </a:lnTo>
                  <a:lnTo>
                    <a:pt x="1194081" y="1173911"/>
                  </a:lnTo>
                  <a:lnTo>
                    <a:pt x="1185968" y="1185915"/>
                  </a:lnTo>
                  <a:lnTo>
                    <a:pt x="1173949" y="1194009"/>
                  </a:lnTo>
                  <a:lnTo>
                    <a:pt x="1159257" y="1196978"/>
                  </a:lnTo>
                  <a:lnTo>
                    <a:pt x="1252380" y="1196978"/>
                  </a:lnTo>
                  <a:lnTo>
                    <a:pt x="1260000" y="1159217"/>
                  </a:lnTo>
                  <a:lnTo>
                    <a:pt x="1260000" y="100811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3498213" y="4931791"/>
            <a:ext cx="1260475" cy="1260475"/>
            <a:chOff x="13498213" y="4931791"/>
            <a:chExt cx="1260475" cy="1260475"/>
          </a:xfrm>
        </p:grpSpPr>
        <p:sp>
          <p:nvSpPr>
            <p:cNvPr id="13" name="object 13"/>
            <p:cNvSpPr/>
            <p:nvPr/>
          </p:nvSpPr>
          <p:spPr>
            <a:xfrm>
              <a:off x="13544398" y="4982216"/>
              <a:ext cx="1167765" cy="1167765"/>
            </a:xfrm>
            <a:custGeom>
              <a:avLst/>
              <a:gdLst/>
              <a:ahLst/>
              <a:cxnLst/>
              <a:rect l="l" t="t" r="r" b="b"/>
              <a:pathLst>
                <a:path w="1167765" h="1167764">
                  <a:moveTo>
                    <a:pt x="1128502" y="0"/>
                  </a:moveTo>
                  <a:lnTo>
                    <a:pt x="38919" y="0"/>
                  </a:lnTo>
                  <a:lnTo>
                    <a:pt x="23766" y="3055"/>
                  </a:lnTo>
                  <a:lnTo>
                    <a:pt x="11396" y="11389"/>
                  </a:lnTo>
                  <a:lnTo>
                    <a:pt x="3057" y="23752"/>
                  </a:lnTo>
                  <a:lnTo>
                    <a:pt x="0" y="38895"/>
                  </a:lnTo>
                  <a:lnTo>
                    <a:pt x="0" y="1128459"/>
                  </a:lnTo>
                  <a:lnTo>
                    <a:pt x="3057" y="1143587"/>
                  </a:lnTo>
                  <a:lnTo>
                    <a:pt x="11396" y="1155944"/>
                  </a:lnTo>
                  <a:lnTo>
                    <a:pt x="23766" y="1164277"/>
                  </a:lnTo>
                  <a:lnTo>
                    <a:pt x="38919" y="1167333"/>
                  </a:lnTo>
                  <a:lnTo>
                    <a:pt x="1128502" y="1167333"/>
                  </a:lnTo>
                  <a:lnTo>
                    <a:pt x="1143627" y="1164277"/>
                  </a:lnTo>
                  <a:lnTo>
                    <a:pt x="1155999" y="1155944"/>
                  </a:lnTo>
                  <a:lnTo>
                    <a:pt x="1164352" y="1143587"/>
                  </a:lnTo>
                  <a:lnTo>
                    <a:pt x="1167418" y="1128459"/>
                  </a:lnTo>
                  <a:lnTo>
                    <a:pt x="1167418" y="38895"/>
                  </a:lnTo>
                  <a:lnTo>
                    <a:pt x="1164352" y="23752"/>
                  </a:lnTo>
                  <a:lnTo>
                    <a:pt x="1155999" y="11389"/>
                  </a:lnTo>
                  <a:lnTo>
                    <a:pt x="1143627" y="3055"/>
                  </a:lnTo>
                  <a:lnTo>
                    <a:pt x="11285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498213" y="4931791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8" y="0"/>
                  </a:moveTo>
                  <a:lnTo>
                    <a:pt x="100840" y="0"/>
                  </a:lnTo>
                  <a:lnTo>
                    <a:pt x="61585" y="7922"/>
                  </a:lnTo>
                  <a:lnTo>
                    <a:pt x="29532" y="29528"/>
                  </a:lnTo>
                  <a:lnTo>
                    <a:pt x="7923" y="61572"/>
                  </a:lnTo>
                  <a:lnTo>
                    <a:pt x="0" y="100810"/>
                  </a:lnTo>
                  <a:lnTo>
                    <a:pt x="0" y="1159217"/>
                  </a:lnTo>
                  <a:lnTo>
                    <a:pt x="7923" y="1198441"/>
                  </a:lnTo>
                  <a:lnTo>
                    <a:pt x="29532" y="1230477"/>
                  </a:lnTo>
                  <a:lnTo>
                    <a:pt x="61585" y="1252078"/>
                  </a:lnTo>
                  <a:lnTo>
                    <a:pt x="100840" y="1260000"/>
                  </a:lnTo>
                  <a:lnTo>
                    <a:pt x="1159258" y="1260000"/>
                  </a:lnTo>
                  <a:lnTo>
                    <a:pt x="1198477" y="1252078"/>
                  </a:lnTo>
                  <a:lnTo>
                    <a:pt x="1230498" y="1230477"/>
                  </a:lnTo>
                  <a:lnTo>
                    <a:pt x="1252085" y="1198441"/>
                  </a:lnTo>
                  <a:lnTo>
                    <a:pt x="1252380" y="1196977"/>
                  </a:lnTo>
                  <a:lnTo>
                    <a:pt x="100840" y="1196977"/>
                  </a:lnTo>
                  <a:lnTo>
                    <a:pt x="86119" y="1194008"/>
                  </a:lnTo>
                  <a:lnTo>
                    <a:pt x="74102" y="1185913"/>
                  </a:lnTo>
                  <a:lnTo>
                    <a:pt x="66002" y="1173911"/>
                  </a:lnTo>
                  <a:lnTo>
                    <a:pt x="63032" y="1159217"/>
                  </a:lnTo>
                  <a:lnTo>
                    <a:pt x="63032" y="100810"/>
                  </a:lnTo>
                  <a:lnTo>
                    <a:pt x="66002" y="86100"/>
                  </a:lnTo>
                  <a:lnTo>
                    <a:pt x="74102" y="74091"/>
                  </a:lnTo>
                  <a:lnTo>
                    <a:pt x="86119" y="65995"/>
                  </a:lnTo>
                  <a:lnTo>
                    <a:pt x="100840" y="63027"/>
                  </a:lnTo>
                  <a:lnTo>
                    <a:pt x="1252378" y="63027"/>
                  </a:lnTo>
                  <a:lnTo>
                    <a:pt x="1252085" y="61572"/>
                  </a:lnTo>
                  <a:lnTo>
                    <a:pt x="1230498" y="29528"/>
                  </a:lnTo>
                  <a:lnTo>
                    <a:pt x="1198477" y="7922"/>
                  </a:lnTo>
                  <a:lnTo>
                    <a:pt x="1159258" y="0"/>
                  </a:lnTo>
                  <a:close/>
                </a:path>
                <a:path w="1260475" h="1260475">
                  <a:moveTo>
                    <a:pt x="1252378" y="63027"/>
                  </a:moveTo>
                  <a:lnTo>
                    <a:pt x="1159258" y="63027"/>
                  </a:lnTo>
                  <a:lnTo>
                    <a:pt x="1173950" y="65995"/>
                  </a:lnTo>
                  <a:lnTo>
                    <a:pt x="1185969" y="74091"/>
                  </a:lnTo>
                  <a:lnTo>
                    <a:pt x="1194083" y="86100"/>
                  </a:lnTo>
                  <a:lnTo>
                    <a:pt x="1197061" y="100810"/>
                  </a:lnTo>
                  <a:lnTo>
                    <a:pt x="1197061" y="1159217"/>
                  </a:lnTo>
                  <a:lnTo>
                    <a:pt x="1194083" y="1173911"/>
                  </a:lnTo>
                  <a:lnTo>
                    <a:pt x="1185969" y="1185913"/>
                  </a:lnTo>
                  <a:lnTo>
                    <a:pt x="1173950" y="1194008"/>
                  </a:lnTo>
                  <a:lnTo>
                    <a:pt x="1159258" y="1196977"/>
                  </a:lnTo>
                  <a:lnTo>
                    <a:pt x="1252380" y="1196977"/>
                  </a:lnTo>
                  <a:lnTo>
                    <a:pt x="1260000" y="1159217"/>
                  </a:lnTo>
                  <a:lnTo>
                    <a:pt x="1260000" y="100810"/>
                  </a:lnTo>
                  <a:lnTo>
                    <a:pt x="1252378" y="6302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46163" y="5049889"/>
              <a:ext cx="1044914" cy="1002643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3500486" y="6373490"/>
            <a:ext cx="1260475" cy="1260475"/>
            <a:chOff x="13500486" y="6373490"/>
            <a:chExt cx="1260475" cy="1260475"/>
          </a:xfrm>
        </p:grpSpPr>
        <p:sp>
          <p:nvSpPr>
            <p:cNvPr id="17" name="object 17"/>
            <p:cNvSpPr/>
            <p:nvPr/>
          </p:nvSpPr>
          <p:spPr>
            <a:xfrm>
              <a:off x="13534570" y="6406440"/>
              <a:ext cx="1189355" cy="1189355"/>
            </a:xfrm>
            <a:custGeom>
              <a:avLst/>
              <a:gdLst/>
              <a:ahLst/>
              <a:cxnLst/>
              <a:rect l="l" t="t" r="r" b="b"/>
              <a:pathLst>
                <a:path w="1189355" h="1189354">
                  <a:moveTo>
                    <a:pt x="1149357" y="0"/>
                  </a:moveTo>
                  <a:lnTo>
                    <a:pt x="39640" y="0"/>
                  </a:lnTo>
                  <a:lnTo>
                    <a:pt x="24206" y="3111"/>
                  </a:lnTo>
                  <a:lnTo>
                    <a:pt x="11606" y="11598"/>
                  </a:lnTo>
                  <a:lnTo>
                    <a:pt x="3113" y="24189"/>
                  </a:lnTo>
                  <a:lnTo>
                    <a:pt x="0" y="39611"/>
                  </a:lnTo>
                  <a:lnTo>
                    <a:pt x="0" y="1149318"/>
                  </a:lnTo>
                  <a:lnTo>
                    <a:pt x="3113" y="1164724"/>
                  </a:lnTo>
                  <a:lnTo>
                    <a:pt x="11606" y="1177308"/>
                  </a:lnTo>
                  <a:lnTo>
                    <a:pt x="24206" y="1185795"/>
                  </a:lnTo>
                  <a:lnTo>
                    <a:pt x="39640" y="1188907"/>
                  </a:lnTo>
                  <a:lnTo>
                    <a:pt x="1149357" y="1188907"/>
                  </a:lnTo>
                  <a:lnTo>
                    <a:pt x="1164764" y="1185795"/>
                  </a:lnTo>
                  <a:lnTo>
                    <a:pt x="1177366" y="1177308"/>
                  </a:lnTo>
                  <a:lnTo>
                    <a:pt x="1185875" y="1164724"/>
                  </a:lnTo>
                  <a:lnTo>
                    <a:pt x="1188998" y="1149318"/>
                  </a:lnTo>
                  <a:lnTo>
                    <a:pt x="1188998" y="39611"/>
                  </a:lnTo>
                  <a:lnTo>
                    <a:pt x="1185875" y="24189"/>
                  </a:lnTo>
                  <a:lnTo>
                    <a:pt x="1177366" y="11598"/>
                  </a:lnTo>
                  <a:lnTo>
                    <a:pt x="1164764" y="3111"/>
                  </a:lnTo>
                  <a:lnTo>
                    <a:pt x="11493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500486" y="6373490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9" y="0"/>
                  </a:lnTo>
                  <a:lnTo>
                    <a:pt x="61585" y="7922"/>
                  </a:lnTo>
                  <a:lnTo>
                    <a:pt x="29532" y="29528"/>
                  </a:lnTo>
                  <a:lnTo>
                    <a:pt x="7923" y="61572"/>
                  </a:lnTo>
                  <a:lnTo>
                    <a:pt x="0" y="100810"/>
                  </a:lnTo>
                  <a:lnTo>
                    <a:pt x="0" y="1159217"/>
                  </a:lnTo>
                  <a:lnTo>
                    <a:pt x="7923" y="1198441"/>
                  </a:lnTo>
                  <a:lnTo>
                    <a:pt x="29532" y="1230477"/>
                  </a:lnTo>
                  <a:lnTo>
                    <a:pt x="61585" y="1252078"/>
                  </a:lnTo>
                  <a:lnTo>
                    <a:pt x="100839" y="1260000"/>
                  </a:lnTo>
                  <a:lnTo>
                    <a:pt x="1159257" y="1260000"/>
                  </a:lnTo>
                  <a:lnTo>
                    <a:pt x="1198476" y="1252078"/>
                  </a:lnTo>
                  <a:lnTo>
                    <a:pt x="1230498" y="1230477"/>
                  </a:lnTo>
                  <a:lnTo>
                    <a:pt x="1252085" y="1198441"/>
                  </a:lnTo>
                  <a:lnTo>
                    <a:pt x="1252380" y="1196977"/>
                  </a:lnTo>
                  <a:lnTo>
                    <a:pt x="100839" y="1196977"/>
                  </a:lnTo>
                  <a:lnTo>
                    <a:pt x="86118" y="1194008"/>
                  </a:lnTo>
                  <a:lnTo>
                    <a:pt x="74102" y="1185913"/>
                  </a:lnTo>
                  <a:lnTo>
                    <a:pt x="66002" y="1173911"/>
                  </a:lnTo>
                  <a:lnTo>
                    <a:pt x="63032" y="1159217"/>
                  </a:lnTo>
                  <a:lnTo>
                    <a:pt x="63032" y="100810"/>
                  </a:lnTo>
                  <a:lnTo>
                    <a:pt x="66002" y="86101"/>
                  </a:lnTo>
                  <a:lnTo>
                    <a:pt x="74102" y="74092"/>
                  </a:lnTo>
                  <a:lnTo>
                    <a:pt x="86118" y="65996"/>
                  </a:lnTo>
                  <a:lnTo>
                    <a:pt x="100839" y="63028"/>
                  </a:lnTo>
                  <a:lnTo>
                    <a:pt x="1252378" y="63028"/>
                  </a:lnTo>
                  <a:lnTo>
                    <a:pt x="1252085" y="61572"/>
                  </a:lnTo>
                  <a:lnTo>
                    <a:pt x="1230498" y="29528"/>
                  </a:lnTo>
                  <a:lnTo>
                    <a:pt x="1198476" y="7922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7" y="63028"/>
                  </a:lnTo>
                  <a:lnTo>
                    <a:pt x="1173950" y="65996"/>
                  </a:lnTo>
                  <a:lnTo>
                    <a:pt x="1185969" y="74092"/>
                  </a:lnTo>
                  <a:lnTo>
                    <a:pt x="1194083" y="86101"/>
                  </a:lnTo>
                  <a:lnTo>
                    <a:pt x="1197061" y="100810"/>
                  </a:lnTo>
                  <a:lnTo>
                    <a:pt x="1197061" y="1159217"/>
                  </a:lnTo>
                  <a:lnTo>
                    <a:pt x="1194083" y="1173911"/>
                  </a:lnTo>
                  <a:lnTo>
                    <a:pt x="1185969" y="1185913"/>
                  </a:lnTo>
                  <a:lnTo>
                    <a:pt x="1173950" y="1194008"/>
                  </a:lnTo>
                  <a:lnTo>
                    <a:pt x="1159257" y="1196977"/>
                  </a:lnTo>
                  <a:lnTo>
                    <a:pt x="1252380" y="1196977"/>
                  </a:lnTo>
                  <a:lnTo>
                    <a:pt x="1260000" y="1159217"/>
                  </a:lnTo>
                  <a:lnTo>
                    <a:pt x="1260000" y="100810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17705" y="6422759"/>
              <a:ext cx="1038746" cy="115190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3497648" y="7812511"/>
            <a:ext cx="1260475" cy="1260475"/>
            <a:chOff x="13497648" y="7812511"/>
            <a:chExt cx="1260475" cy="1260475"/>
          </a:xfrm>
        </p:grpSpPr>
        <p:sp>
          <p:nvSpPr>
            <p:cNvPr id="21" name="object 21"/>
            <p:cNvSpPr/>
            <p:nvPr/>
          </p:nvSpPr>
          <p:spPr>
            <a:xfrm>
              <a:off x="13547559" y="7854318"/>
              <a:ext cx="1178560" cy="1178560"/>
            </a:xfrm>
            <a:custGeom>
              <a:avLst/>
              <a:gdLst/>
              <a:ahLst/>
              <a:cxnLst/>
              <a:rect l="l" t="t" r="r" b="b"/>
              <a:pathLst>
                <a:path w="1178559" h="1178559">
                  <a:moveTo>
                    <a:pt x="1139230" y="0"/>
                  </a:moveTo>
                  <a:lnTo>
                    <a:pt x="39289" y="0"/>
                  </a:lnTo>
                  <a:lnTo>
                    <a:pt x="23991" y="3084"/>
                  </a:lnTo>
                  <a:lnTo>
                    <a:pt x="11503" y="11496"/>
                  </a:lnTo>
                  <a:lnTo>
                    <a:pt x="3085" y="23976"/>
                  </a:lnTo>
                  <a:lnTo>
                    <a:pt x="0" y="39260"/>
                  </a:lnTo>
                  <a:lnTo>
                    <a:pt x="0" y="1139191"/>
                  </a:lnTo>
                  <a:lnTo>
                    <a:pt x="3085" y="1154462"/>
                  </a:lnTo>
                  <a:lnTo>
                    <a:pt x="11503" y="1166937"/>
                  </a:lnTo>
                  <a:lnTo>
                    <a:pt x="23991" y="1175349"/>
                  </a:lnTo>
                  <a:lnTo>
                    <a:pt x="39289" y="1178434"/>
                  </a:lnTo>
                  <a:lnTo>
                    <a:pt x="1139230" y="1178434"/>
                  </a:lnTo>
                  <a:lnTo>
                    <a:pt x="1154502" y="1175349"/>
                  </a:lnTo>
                  <a:lnTo>
                    <a:pt x="1166993" y="1166937"/>
                  </a:lnTo>
                  <a:lnTo>
                    <a:pt x="1175425" y="1154462"/>
                  </a:lnTo>
                  <a:lnTo>
                    <a:pt x="1178520" y="1139191"/>
                  </a:lnTo>
                  <a:lnTo>
                    <a:pt x="1178520" y="39260"/>
                  </a:lnTo>
                  <a:lnTo>
                    <a:pt x="1175425" y="23976"/>
                  </a:lnTo>
                  <a:lnTo>
                    <a:pt x="1166993" y="11496"/>
                  </a:lnTo>
                  <a:lnTo>
                    <a:pt x="1154502" y="3084"/>
                  </a:lnTo>
                  <a:lnTo>
                    <a:pt x="1139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97648" y="7812511"/>
              <a:ext cx="1260000" cy="126000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3496622" y="9250116"/>
            <a:ext cx="1260475" cy="1260475"/>
            <a:chOff x="13496622" y="9250116"/>
            <a:chExt cx="1260475" cy="1260475"/>
          </a:xfrm>
        </p:grpSpPr>
        <p:sp>
          <p:nvSpPr>
            <p:cNvPr id="24" name="object 24"/>
            <p:cNvSpPr/>
            <p:nvPr/>
          </p:nvSpPr>
          <p:spPr>
            <a:xfrm>
              <a:off x="13542850" y="9295632"/>
              <a:ext cx="1176020" cy="1176020"/>
            </a:xfrm>
            <a:custGeom>
              <a:avLst/>
              <a:gdLst/>
              <a:ahLst/>
              <a:cxnLst/>
              <a:rect l="l" t="t" r="r" b="b"/>
              <a:pathLst>
                <a:path w="1176019" h="1176020">
                  <a:moveTo>
                    <a:pt x="1136599" y="0"/>
                  </a:moveTo>
                  <a:lnTo>
                    <a:pt x="39201" y="0"/>
                  </a:lnTo>
                  <a:lnTo>
                    <a:pt x="23937" y="3077"/>
                  </a:lnTo>
                  <a:lnTo>
                    <a:pt x="11477" y="11470"/>
                  </a:lnTo>
                  <a:lnTo>
                    <a:pt x="3078" y="23921"/>
                  </a:lnTo>
                  <a:lnTo>
                    <a:pt x="0" y="39170"/>
                  </a:lnTo>
                  <a:lnTo>
                    <a:pt x="0" y="1136558"/>
                  </a:lnTo>
                  <a:lnTo>
                    <a:pt x="3078" y="1151795"/>
                  </a:lnTo>
                  <a:lnTo>
                    <a:pt x="11477" y="1164241"/>
                  </a:lnTo>
                  <a:lnTo>
                    <a:pt x="23937" y="1172634"/>
                  </a:lnTo>
                  <a:lnTo>
                    <a:pt x="39201" y="1175712"/>
                  </a:lnTo>
                  <a:lnTo>
                    <a:pt x="1136599" y="1175712"/>
                  </a:lnTo>
                  <a:lnTo>
                    <a:pt x="1151835" y="1172634"/>
                  </a:lnTo>
                  <a:lnTo>
                    <a:pt x="1164298" y="1164241"/>
                  </a:lnTo>
                  <a:lnTo>
                    <a:pt x="1172712" y="1151795"/>
                  </a:lnTo>
                  <a:lnTo>
                    <a:pt x="1175800" y="1136558"/>
                  </a:lnTo>
                  <a:lnTo>
                    <a:pt x="1175800" y="39170"/>
                  </a:lnTo>
                  <a:lnTo>
                    <a:pt x="1172712" y="23921"/>
                  </a:lnTo>
                  <a:lnTo>
                    <a:pt x="1164298" y="11470"/>
                  </a:lnTo>
                  <a:lnTo>
                    <a:pt x="1151835" y="3077"/>
                  </a:lnTo>
                  <a:lnTo>
                    <a:pt x="1136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496622" y="9250116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8" y="0"/>
                  </a:moveTo>
                  <a:lnTo>
                    <a:pt x="100840" y="0"/>
                  </a:lnTo>
                  <a:lnTo>
                    <a:pt x="61585" y="7923"/>
                  </a:lnTo>
                  <a:lnTo>
                    <a:pt x="29532" y="29529"/>
                  </a:lnTo>
                  <a:lnTo>
                    <a:pt x="7923" y="61573"/>
                  </a:lnTo>
                  <a:lnTo>
                    <a:pt x="0" y="100811"/>
                  </a:lnTo>
                  <a:lnTo>
                    <a:pt x="0" y="1159217"/>
                  </a:lnTo>
                  <a:lnTo>
                    <a:pt x="7923" y="1198441"/>
                  </a:lnTo>
                  <a:lnTo>
                    <a:pt x="29532" y="1230477"/>
                  </a:lnTo>
                  <a:lnTo>
                    <a:pt x="61585" y="1252078"/>
                  </a:lnTo>
                  <a:lnTo>
                    <a:pt x="100840" y="1260000"/>
                  </a:lnTo>
                  <a:lnTo>
                    <a:pt x="1159258" y="1260000"/>
                  </a:lnTo>
                  <a:lnTo>
                    <a:pt x="1198477" y="1252078"/>
                  </a:lnTo>
                  <a:lnTo>
                    <a:pt x="1230498" y="1230477"/>
                  </a:lnTo>
                  <a:lnTo>
                    <a:pt x="1252085" y="1198441"/>
                  </a:lnTo>
                  <a:lnTo>
                    <a:pt x="1252380" y="1196978"/>
                  </a:lnTo>
                  <a:lnTo>
                    <a:pt x="100840" y="1196978"/>
                  </a:lnTo>
                  <a:lnTo>
                    <a:pt x="86119" y="1194009"/>
                  </a:lnTo>
                  <a:lnTo>
                    <a:pt x="74102" y="1185915"/>
                  </a:lnTo>
                  <a:lnTo>
                    <a:pt x="66002" y="1173911"/>
                  </a:lnTo>
                  <a:lnTo>
                    <a:pt x="63032" y="1159217"/>
                  </a:lnTo>
                  <a:lnTo>
                    <a:pt x="63032" y="100811"/>
                  </a:lnTo>
                  <a:lnTo>
                    <a:pt x="66002" y="86102"/>
                  </a:lnTo>
                  <a:lnTo>
                    <a:pt x="74102" y="74092"/>
                  </a:lnTo>
                  <a:lnTo>
                    <a:pt x="86119" y="65997"/>
                  </a:lnTo>
                  <a:lnTo>
                    <a:pt x="100840" y="63028"/>
                  </a:lnTo>
                  <a:lnTo>
                    <a:pt x="1252378" y="63028"/>
                  </a:lnTo>
                  <a:lnTo>
                    <a:pt x="1252085" y="61573"/>
                  </a:lnTo>
                  <a:lnTo>
                    <a:pt x="1230498" y="29529"/>
                  </a:lnTo>
                  <a:lnTo>
                    <a:pt x="1198477" y="7923"/>
                  </a:lnTo>
                  <a:lnTo>
                    <a:pt x="1159258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8" y="63028"/>
                  </a:lnTo>
                  <a:lnTo>
                    <a:pt x="1173950" y="65997"/>
                  </a:lnTo>
                  <a:lnTo>
                    <a:pt x="1185969" y="74092"/>
                  </a:lnTo>
                  <a:lnTo>
                    <a:pt x="1194083" y="86102"/>
                  </a:lnTo>
                  <a:lnTo>
                    <a:pt x="1197061" y="100811"/>
                  </a:lnTo>
                  <a:lnTo>
                    <a:pt x="1197061" y="1159217"/>
                  </a:lnTo>
                  <a:lnTo>
                    <a:pt x="1194083" y="1173911"/>
                  </a:lnTo>
                  <a:lnTo>
                    <a:pt x="1185969" y="1185915"/>
                  </a:lnTo>
                  <a:lnTo>
                    <a:pt x="1173950" y="1194009"/>
                  </a:lnTo>
                  <a:lnTo>
                    <a:pt x="1159258" y="1196978"/>
                  </a:lnTo>
                  <a:lnTo>
                    <a:pt x="1252380" y="1196978"/>
                  </a:lnTo>
                  <a:lnTo>
                    <a:pt x="1260000" y="1159217"/>
                  </a:lnTo>
                  <a:lnTo>
                    <a:pt x="1260000" y="100811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39944" y="9294919"/>
              <a:ext cx="1179892" cy="114588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30773" y="2231766"/>
            <a:ext cx="12526645" cy="78708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935990" marR="831850" algn="ctr">
              <a:lnSpc>
                <a:spcPct val="100600"/>
              </a:lnSpc>
              <a:spcBef>
                <a:spcPts val="85"/>
              </a:spcBef>
            </a:pPr>
            <a:r>
              <a:rPr sz="1800" b="1" dirty="0">
                <a:latin typeface="Tahoma"/>
                <a:cs typeface="Tahoma"/>
              </a:rPr>
              <a:t>При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полном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нарушении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пострадавший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не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может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говорить,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кашлять,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лицо</a:t>
            </a:r>
            <a:r>
              <a:rPr sz="1800" b="1" spc="-5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его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становится </a:t>
            </a:r>
            <a:r>
              <a:rPr sz="1800" b="1" spc="-20" dirty="0">
                <a:latin typeface="Tahoma"/>
                <a:cs typeface="Tahoma"/>
              </a:rPr>
              <a:t>багрово-</a:t>
            </a:r>
            <a:r>
              <a:rPr sz="1800" b="1" spc="-10" dirty="0">
                <a:latin typeface="Tahoma"/>
                <a:cs typeface="Tahoma"/>
              </a:rPr>
              <a:t>синюшным.</a:t>
            </a:r>
            <a:endParaRPr sz="1800">
              <a:latin typeface="Tahoma"/>
              <a:cs typeface="Tahoma"/>
            </a:endParaRPr>
          </a:p>
          <a:p>
            <a:pPr marL="205104">
              <a:lnSpc>
                <a:spcPct val="100000"/>
              </a:lnSpc>
              <a:spcBef>
                <a:spcPts val="1945"/>
              </a:spcBef>
            </a:pPr>
            <a:r>
              <a:rPr sz="1800" dirty="0">
                <a:latin typeface="Tahoma"/>
                <a:cs typeface="Tahoma"/>
              </a:rPr>
              <a:t>При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полном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нарушении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проходимости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верхних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дыхательных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путей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необходимо:</a:t>
            </a:r>
            <a:endParaRPr sz="1800">
              <a:latin typeface="Tahoma"/>
              <a:cs typeface="Tahoma"/>
            </a:endParaRPr>
          </a:p>
          <a:p>
            <a:pPr marL="47117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71170" algn="l"/>
              </a:tabLst>
            </a:pPr>
            <a:r>
              <a:rPr sz="1800" dirty="0">
                <a:latin typeface="Tahoma"/>
                <a:cs typeface="Tahoma"/>
              </a:rPr>
              <a:t>Встать сбоку и немного сзади </a:t>
            </a:r>
            <a:r>
              <a:rPr sz="1800" spc="-10" dirty="0">
                <a:latin typeface="Tahoma"/>
                <a:cs typeface="Tahoma"/>
              </a:rPr>
              <a:t>пострадавшего;</a:t>
            </a:r>
            <a:endParaRPr sz="1800">
              <a:latin typeface="Tahoma"/>
              <a:cs typeface="Tahoma"/>
            </a:endParaRPr>
          </a:p>
          <a:p>
            <a:pPr marL="471170" indent="-22796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71170" algn="l"/>
              </a:tabLst>
            </a:pPr>
            <a:r>
              <a:rPr sz="1800" dirty="0">
                <a:latin typeface="Tahoma"/>
                <a:cs typeface="Tahoma"/>
              </a:rPr>
              <a:t>Придерживая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одной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рукой,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другой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наклонить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его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вперёд;</a:t>
            </a:r>
            <a:endParaRPr sz="1800">
              <a:latin typeface="Tahoma"/>
              <a:cs typeface="Tahoma"/>
            </a:endParaRPr>
          </a:p>
          <a:p>
            <a:pPr marL="47117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71170" algn="l"/>
              </a:tabLst>
            </a:pPr>
            <a:r>
              <a:rPr sz="1800" dirty="0">
                <a:latin typeface="Tahoma"/>
                <a:cs typeface="Tahoma"/>
              </a:rPr>
              <a:t>Нанести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5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резких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ударов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между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лопатками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основанием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ладони.</a:t>
            </a:r>
            <a:endParaRPr sz="1800">
              <a:latin typeface="Tahoma"/>
              <a:cs typeface="Tahoma"/>
            </a:endParaRPr>
          </a:p>
          <a:p>
            <a:pPr marL="471170" indent="-22796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71170" algn="l"/>
              </a:tabLst>
            </a:pPr>
            <a:r>
              <a:rPr sz="1800" dirty="0">
                <a:latin typeface="Tahoma"/>
                <a:cs typeface="Tahoma"/>
              </a:rPr>
              <a:t>Проверять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после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каждого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удара,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удалось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ли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устранить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закупорку.</a:t>
            </a:r>
            <a:endParaRPr sz="1800">
              <a:latin typeface="Tahoma"/>
              <a:cs typeface="Tahoma"/>
            </a:endParaRPr>
          </a:p>
          <a:p>
            <a:pPr marL="47117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71170" algn="l"/>
              </a:tabLst>
            </a:pPr>
            <a:r>
              <a:rPr sz="1800" dirty="0">
                <a:latin typeface="Tahoma"/>
                <a:cs typeface="Tahoma"/>
              </a:rPr>
              <a:t>Если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после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5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ударов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закупорка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устранена:</a:t>
            </a:r>
            <a:endParaRPr sz="1800">
              <a:latin typeface="Tahoma"/>
              <a:cs typeface="Tahoma"/>
            </a:endParaRPr>
          </a:p>
          <a:p>
            <a:pPr marL="697865" lvl="1" indent="-228600">
              <a:lnSpc>
                <a:spcPct val="100000"/>
              </a:lnSpc>
              <a:spcBef>
                <a:spcPts val="780"/>
              </a:spcBef>
              <a:buFont typeface="Lucida Sans Unicode"/>
              <a:buChar char="▪"/>
              <a:tabLst>
                <a:tab pos="697865" algn="l"/>
              </a:tabLst>
            </a:pPr>
            <a:r>
              <a:rPr sz="1800" dirty="0">
                <a:latin typeface="Tahoma"/>
                <a:cs typeface="Tahoma"/>
              </a:rPr>
              <a:t>встать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позади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обхватить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его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обеими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руками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уровне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верхней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половины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живота;</a:t>
            </a:r>
            <a:endParaRPr sz="1800">
              <a:latin typeface="Tahoma"/>
              <a:cs typeface="Tahoma"/>
            </a:endParaRPr>
          </a:p>
          <a:p>
            <a:pPr marL="697865" lvl="1" indent="-228600">
              <a:lnSpc>
                <a:spcPct val="100000"/>
              </a:lnSpc>
              <a:spcBef>
                <a:spcPts val="20"/>
              </a:spcBef>
              <a:buFont typeface="Lucida Sans Unicode"/>
              <a:buChar char="▪"/>
              <a:tabLst>
                <a:tab pos="697865" algn="l"/>
              </a:tabLst>
            </a:pPr>
            <a:r>
              <a:rPr sz="1800" dirty="0">
                <a:latin typeface="Tahoma"/>
                <a:cs typeface="Tahoma"/>
              </a:rPr>
              <a:t>сжать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кулак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одной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из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рук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поместить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его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пупком;</a:t>
            </a:r>
            <a:endParaRPr sz="1800">
              <a:latin typeface="Tahoma"/>
              <a:cs typeface="Tahoma"/>
            </a:endParaRPr>
          </a:p>
          <a:p>
            <a:pPr marL="697865" marR="625475" lvl="1" indent="-228600">
              <a:lnSpc>
                <a:spcPct val="101000"/>
              </a:lnSpc>
              <a:buFont typeface="Lucida Sans Unicode"/>
              <a:buChar char="▪"/>
              <a:tabLst>
                <a:tab pos="697865" algn="l"/>
              </a:tabLst>
            </a:pPr>
            <a:r>
              <a:rPr sz="1800" dirty="0">
                <a:latin typeface="Tahoma"/>
                <a:cs typeface="Tahoma"/>
              </a:rPr>
              <a:t>обхватить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кулак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другой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рукой,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слегка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наклонить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вперед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резко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надавить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его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живот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50" dirty="0">
                <a:latin typeface="Tahoma"/>
                <a:cs typeface="Tahoma"/>
              </a:rPr>
              <a:t>в </a:t>
            </a:r>
            <a:r>
              <a:rPr sz="1800" dirty="0">
                <a:latin typeface="Tahoma"/>
                <a:cs typeface="Tahoma"/>
              </a:rPr>
              <a:t>направлении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внутрь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кверху;</a:t>
            </a:r>
            <a:endParaRPr sz="1800">
              <a:latin typeface="Tahoma"/>
              <a:cs typeface="Tahoma"/>
            </a:endParaRPr>
          </a:p>
          <a:p>
            <a:pPr marL="697865" lvl="1" indent="-228600">
              <a:lnSpc>
                <a:spcPct val="100000"/>
              </a:lnSpc>
              <a:spcBef>
                <a:spcPts val="15"/>
              </a:spcBef>
              <a:buFont typeface="Lucida Sans Unicode"/>
              <a:buChar char="▪"/>
              <a:tabLst>
                <a:tab pos="697865" algn="l"/>
              </a:tabLst>
            </a:pPr>
            <a:r>
              <a:rPr sz="1800" dirty="0">
                <a:latin typeface="Tahoma"/>
                <a:cs typeface="Tahoma"/>
              </a:rPr>
              <a:t>при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необходимости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надавливания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повторять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5</a:t>
            </a:r>
            <a:r>
              <a:rPr sz="1800" spc="-20" dirty="0">
                <a:latin typeface="Tahoma"/>
                <a:cs typeface="Tahoma"/>
              </a:rPr>
              <a:t> раз.</a:t>
            </a:r>
            <a:endParaRPr sz="1800">
              <a:latin typeface="Tahoma"/>
              <a:cs typeface="Tahoma"/>
            </a:endParaRPr>
          </a:p>
          <a:p>
            <a:pPr marL="12700" marR="411480" indent="190500">
              <a:lnSpc>
                <a:spcPct val="100600"/>
              </a:lnSpc>
              <a:spcBef>
                <a:spcPts val="760"/>
              </a:spcBef>
            </a:pPr>
            <a:r>
              <a:rPr sz="1800" dirty="0">
                <a:latin typeface="Tahoma"/>
                <a:cs typeface="Tahoma"/>
              </a:rPr>
              <a:t>Если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удалить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инородное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тело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удалось,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необходимо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продолжать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попытки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его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удаления,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перемежая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удары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по </a:t>
            </a:r>
            <a:r>
              <a:rPr sz="1800" dirty="0">
                <a:latin typeface="Tahoma"/>
                <a:cs typeface="Tahoma"/>
              </a:rPr>
              <a:t>спине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давлением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живот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5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раз.</a:t>
            </a:r>
            <a:endParaRPr sz="1800">
              <a:latin typeface="Tahoma"/>
              <a:cs typeface="Tahoma"/>
            </a:endParaRPr>
          </a:p>
          <a:p>
            <a:pPr marL="12700" marR="1096645" indent="285750">
              <a:lnSpc>
                <a:spcPct val="100600"/>
              </a:lnSpc>
            </a:pPr>
            <a:r>
              <a:rPr sz="1800" dirty="0">
                <a:latin typeface="Tahoma"/>
                <a:cs typeface="Tahoma"/>
              </a:rPr>
              <a:t>Если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пострадавший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потерял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сознание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–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необходимо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начать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сердечно-лёгочную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реанимацию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объеме </a:t>
            </a:r>
            <a:r>
              <a:rPr sz="1800" dirty="0">
                <a:latin typeface="Tahoma"/>
                <a:cs typeface="Tahoma"/>
              </a:rPr>
              <a:t>надавливаний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грудину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искусственного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дыхания.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При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этом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следует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следить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за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возможным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появлением </a:t>
            </a:r>
            <a:r>
              <a:rPr sz="1800" dirty="0">
                <a:latin typeface="Tahoma"/>
                <a:cs typeface="Tahoma"/>
              </a:rPr>
              <a:t>инородного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тела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рту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для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того,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чтобы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своевременно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удалить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его.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810"/>
              </a:spcBef>
            </a:pPr>
            <a:endParaRPr sz="1800">
              <a:latin typeface="Tahoma"/>
              <a:cs typeface="Tahoma"/>
            </a:endParaRPr>
          </a:p>
          <a:p>
            <a:pPr marL="102870" marR="5080" indent="-1270" algn="ctr">
              <a:lnSpc>
                <a:spcPct val="100600"/>
              </a:lnSpc>
            </a:pPr>
            <a:r>
              <a:rPr sz="1800" b="1" dirty="0">
                <a:latin typeface="Tahoma"/>
                <a:cs typeface="Tahoma"/>
              </a:rPr>
              <a:t>Особенности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оказания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первой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помощи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при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частичном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и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полном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нарушении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проходимости</a:t>
            </a:r>
            <a:r>
              <a:rPr sz="1800" b="1" spc="-6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верхних </a:t>
            </a:r>
            <a:r>
              <a:rPr sz="1800" b="1" dirty="0">
                <a:latin typeface="Tahoma"/>
                <a:cs typeface="Tahoma"/>
              </a:rPr>
              <a:t>дыхательных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путей,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вызванном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инородным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телом,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тучному</a:t>
            </a:r>
            <a:r>
              <a:rPr sz="1800" b="1" spc="-7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пострадавшему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или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беременной</a:t>
            </a:r>
            <a:r>
              <a:rPr sz="1800" b="1" spc="-8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женщине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800">
              <a:latin typeface="Tahoma"/>
              <a:cs typeface="Tahoma"/>
            </a:endParaRPr>
          </a:p>
          <a:p>
            <a:pPr marL="17145" marR="662940" indent="285750">
              <a:lnSpc>
                <a:spcPct val="100600"/>
              </a:lnSpc>
            </a:pPr>
            <a:r>
              <a:rPr sz="1800" dirty="0">
                <a:latin typeface="Tahoma"/>
                <a:cs typeface="Tahoma"/>
              </a:rPr>
              <a:t>В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случае,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если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инородное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тело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оказалось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дыхательных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путях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тучного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человека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или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беременной,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оказание </a:t>
            </a:r>
            <a:r>
              <a:rPr sz="1800" dirty="0">
                <a:latin typeface="Tahoma"/>
                <a:cs typeface="Tahoma"/>
              </a:rPr>
              <a:t>первой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помощи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начинается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также,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как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предыдущем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случае,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ударов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между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лопатками.</a:t>
            </a:r>
            <a:endParaRPr sz="1800">
              <a:latin typeface="Tahoma"/>
              <a:cs typeface="Tahoma"/>
            </a:endParaRPr>
          </a:p>
          <a:p>
            <a:pPr marL="17145" marR="240029">
              <a:lnSpc>
                <a:spcPct val="100600"/>
              </a:lnSpc>
            </a:pPr>
            <a:r>
              <a:rPr sz="1800" dirty="0">
                <a:latin typeface="Tahoma"/>
                <a:cs typeface="Tahoma"/>
              </a:rPr>
              <a:t>У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тучных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людей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или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беременных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осуществляется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давление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живот.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Вместо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него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проводятся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надавливания</a:t>
            </a:r>
            <a:r>
              <a:rPr sz="1800" spc="-25" dirty="0">
                <a:latin typeface="Tahoma"/>
                <a:cs typeface="Tahoma"/>
              </a:rPr>
              <a:t> на </a:t>
            </a:r>
            <a:r>
              <a:rPr sz="1800" dirty="0">
                <a:latin typeface="Tahoma"/>
                <a:cs typeface="Tahoma"/>
              </a:rPr>
              <a:t>нижнюю часть </a:t>
            </a:r>
            <a:r>
              <a:rPr sz="1800" spc="-10" dirty="0">
                <a:latin typeface="Tahoma"/>
                <a:cs typeface="Tahoma"/>
              </a:rPr>
              <a:t>груди.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17285" y="2415"/>
            <a:ext cx="12345670" cy="1464945"/>
          </a:xfrm>
          <a:custGeom>
            <a:avLst/>
            <a:gdLst/>
            <a:ahLst/>
            <a:cxnLst/>
            <a:rect l="l" t="t" r="r" b="b"/>
            <a:pathLst>
              <a:path w="12345669" h="1464945">
                <a:moveTo>
                  <a:pt x="12345563" y="0"/>
                </a:moveTo>
                <a:lnTo>
                  <a:pt x="0" y="0"/>
                </a:lnTo>
                <a:lnTo>
                  <a:pt x="0" y="1464390"/>
                </a:lnTo>
                <a:lnTo>
                  <a:pt x="12345563" y="1464390"/>
                </a:lnTo>
                <a:lnTo>
                  <a:pt x="12345563" y="0"/>
                </a:lnTo>
                <a:close/>
              </a:path>
            </a:pathLst>
          </a:custGeom>
          <a:solidFill>
            <a:srgbClr val="000000">
              <a:alpha val="4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233295" marR="5080" indent="913130">
              <a:lnSpc>
                <a:spcPct val="100600"/>
              </a:lnSpc>
              <a:spcBef>
                <a:spcPts val="75"/>
              </a:spcBef>
            </a:pPr>
            <a:r>
              <a:rPr sz="3500" dirty="0"/>
              <a:t>Оказание</a:t>
            </a:r>
            <a:r>
              <a:rPr sz="3500" spc="-100" dirty="0"/>
              <a:t> </a:t>
            </a:r>
            <a:r>
              <a:rPr sz="3500" dirty="0"/>
              <a:t>первой</a:t>
            </a:r>
            <a:r>
              <a:rPr sz="3500" spc="-100" dirty="0"/>
              <a:t> </a:t>
            </a:r>
            <a:r>
              <a:rPr sz="3500" dirty="0"/>
              <a:t>помощи</a:t>
            </a:r>
            <a:r>
              <a:rPr sz="3500" spc="-95" dirty="0"/>
              <a:t> </a:t>
            </a:r>
            <a:r>
              <a:rPr sz="3500" dirty="0"/>
              <a:t>при</a:t>
            </a:r>
            <a:r>
              <a:rPr sz="3500" spc="-100" dirty="0"/>
              <a:t> </a:t>
            </a:r>
            <a:r>
              <a:rPr sz="3500" spc="-10" dirty="0"/>
              <a:t>отсутствии </a:t>
            </a:r>
            <a:r>
              <a:rPr sz="3500" dirty="0"/>
              <a:t>сознания,</a:t>
            </a:r>
            <a:r>
              <a:rPr sz="3500" spc="-140" dirty="0"/>
              <a:t> </a:t>
            </a:r>
            <a:r>
              <a:rPr sz="3500" dirty="0"/>
              <a:t>остановке</a:t>
            </a:r>
            <a:r>
              <a:rPr sz="3500" spc="-140" dirty="0"/>
              <a:t> </a:t>
            </a:r>
            <a:r>
              <a:rPr sz="3500" dirty="0"/>
              <a:t>дыхания</a:t>
            </a:r>
            <a:r>
              <a:rPr sz="3500" spc="-135" dirty="0"/>
              <a:t> </a:t>
            </a:r>
            <a:r>
              <a:rPr sz="3500" dirty="0"/>
              <a:t>и</a:t>
            </a:r>
            <a:r>
              <a:rPr sz="3500" spc="-140" dirty="0"/>
              <a:t> </a:t>
            </a:r>
            <a:r>
              <a:rPr sz="3500" spc="-10" dirty="0"/>
              <a:t>кровообращения</a:t>
            </a:r>
            <a:endParaRPr sz="3500"/>
          </a:p>
        </p:txBody>
      </p:sp>
      <p:sp>
        <p:nvSpPr>
          <p:cNvPr id="4" name="object 4"/>
          <p:cNvSpPr/>
          <p:nvPr/>
        </p:nvSpPr>
        <p:spPr>
          <a:xfrm>
            <a:off x="357908" y="2051514"/>
            <a:ext cx="14400530" cy="903605"/>
          </a:xfrm>
          <a:custGeom>
            <a:avLst/>
            <a:gdLst/>
            <a:ahLst/>
            <a:cxnLst/>
            <a:rect l="l" t="t" r="r" b="b"/>
            <a:pathLst>
              <a:path w="14400530" h="903605">
                <a:moveTo>
                  <a:pt x="14270352" y="0"/>
                </a:moveTo>
                <a:lnTo>
                  <a:pt x="151692" y="0"/>
                </a:lnTo>
                <a:lnTo>
                  <a:pt x="103877" y="7766"/>
                </a:lnTo>
                <a:lnTo>
                  <a:pt x="62253" y="29366"/>
                </a:lnTo>
                <a:lnTo>
                  <a:pt x="29366" y="62253"/>
                </a:lnTo>
                <a:lnTo>
                  <a:pt x="7766" y="103877"/>
                </a:lnTo>
                <a:lnTo>
                  <a:pt x="0" y="151692"/>
                </a:lnTo>
                <a:lnTo>
                  <a:pt x="0" y="751507"/>
                </a:lnTo>
                <a:lnTo>
                  <a:pt x="7766" y="799321"/>
                </a:lnTo>
                <a:lnTo>
                  <a:pt x="29366" y="840945"/>
                </a:lnTo>
                <a:lnTo>
                  <a:pt x="62253" y="873832"/>
                </a:lnTo>
                <a:lnTo>
                  <a:pt x="103877" y="895433"/>
                </a:lnTo>
                <a:lnTo>
                  <a:pt x="151692" y="903199"/>
                </a:lnTo>
                <a:lnTo>
                  <a:pt x="14270352" y="903199"/>
                </a:lnTo>
                <a:lnTo>
                  <a:pt x="14320693" y="892970"/>
                </a:lnTo>
                <a:lnTo>
                  <a:pt x="14361916" y="865117"/>
                </a:lnTo>
                <a:lnTo>
                  <a:pt x="14389769" y="823894"/>
                </a:lnTo>
                <a:lnTo>
                  <a:pt x="14399999" y="773553"/>
                </a:lnTo>
                <a:lnTo>
                  <a:pt x="14399999" y="129646"/>
                </a:lnTo>
                <a:lnTo>
                  <a:pt x="14389769" y="79305"/>
                </a:lnTo>
                <a:lnTo>
                  <a:pt x="14361916" y="38082"/>
                </a:lnTo>
                <a:lnTo>
                  <a:pt x="14320693" y="10229"/>
                </a:lnTo>
                <a:lnTo>
                  <a:pt x="14270352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6588" y="1987679"/>
            <a:ext cx="14003019" cy="89789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2300" b="1" dirty="0">
                <a:solidFill>
                  <a:srgbClr val="4F89A8"/>
                </a:solidFill>
                <a:latin typeface="Tahoma"/>
                <a:cs typeface="Tahoma"/>
              </a:rPr>
              <a:t>Основные</a:t>
            </a:r>
            <a:r>
              <a:rPr sz="23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300" b="1" dirty="0">
                <a:solidFill>
                  <a:srgbClr val="4F89A8"/>
                </a:solidFill>
                <a:latin typeface="Tahoma"/>
                <a:cs typeface="Tahoma"/>
              </a:rPr>
              <a:t>признаки</a:t>
            </a:r>
            <a:r>
              <a:rPr sz="2300" b="1" spc="-1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300" b="1" dirty="0">
                <a:solidFill>
                  <a:srgbClr val="4F89A8"/>
                </a:solidFill>
                <a:latin typeface="Tahoma"/>
                <a:cs typeface="Tahoma"/>
              </a:rPr>
              <a:t>жизни</a:t>
            </a:r>
            <a:r>
              <a:rPr sz="23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300" b="1" dirty="0">
                <a:solidFill>
                  <a:srgbClr val="4F89A8"/>
                </a:solidFill>
                <a:latin typeface="Tahoma"/>
                <a:cs typeface="Tahoma"/>
              </a:rPr>
              <a:t>у</a:t>
            </a:r>
            <a:r>
              <a:rPr sz="2300" b="1" spc="-1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300" b="1" spc="-10" dirty="0">
                <a:solidFill>
                  <a:srgbClr val="4F89A8"/>
                </a:solidFill>
                <a:latin typeface="Tahoma"/>
                <a:cs typeface="Tahoma"/>
              </a:rPr>
              <a:t>пострадавшего</a:t>
            </a:r>
            <a:endParaRPr sz="23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</a:pPr>
            <a:r>
              <a:rPr sz="1400" b="1" dirty="0">
                <a:latin typeface="Tahoma"/>
                <a:cs typeface="Tahoma"/>
              </a:rPr>
              <a:t>Для того,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чтобы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определиться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необходимыми действиями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по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оказанию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первой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помощи,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следует выяснить,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имеются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ли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у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пострадавшего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признаки жизни.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</a:t>
            </a:r>
            <a:r>
              <a:rPr sz="1400" b="1" spc="-16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основным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наиболее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просто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определяемым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признакам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жизни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относятся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сознание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</a:t>
            </a:r>
            <a:r>
              <a:rPr sz="1400" b="1" spc="-16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дыхание.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28166" y="3129988"/>
            <a:ext cx="5050790" cy="7315834"/>
          </a:xfrm>
          <a:custGeom>
            <a:avLst/>
            <a:gdLst/>
            <a:ahLst/>
            <a:cxnLst/>
            <a:rect l="l" t="t" r="r" b="b"/>
            <a:pathLst>
              <a:path w="5050790" h="7315834">
                <a:moveTo>
                  <a:pt x="4870392" y="0"/>
                </a:moveTo>
                <a:lnTo>
                  <a:pt x="179999" y="0"/>
                </a:lnTo>
                <a:lnTo>
                  <a:pt x="132291" y="6458"/>
                </a:lnTo>
                <a:lnTo>
                  <a:pt x="89333" y="24666"/>
                </a:lnTo>
                <a:lnTo>
                  <a:pt x="52875" y="52875"/>
                </a:lnTo>
                <a:lnTo>
                  <a:pt x="24666" y="89334"/>
                </a:lnTo>
                <a:lnTo>
                  <a:pt x="6458" y="132293"/>
                </a:lnTo>
                <a:lnTo>
                  <a:pt x="0" y="180003"/>
                </a:lnTo>
                <a:lnTo>
                  <a:pt x="0" y="7135685"/>
                </a:lnTo>
                <a:lnTo>
                  <a:pt x="6458" y="7183396"/>
                </a:lnTo>
                <a:lnTo>
                  <a:pt x="24666" y="7226357"/>
                </a:lnTo>
                <a:lnTo>
                  <a:pt x="52875" y="7262816"/>
                </a:lnTo>
                <a:lnTo>
                  <a:pt x="89333" y="7291025"/>
                </a:lnTo>
                <a:lnTo>
                  <a:pt x="132291" y="7309234"/>
                </a:lnTo>
                <a:lnTo>
                  <a:pt x="179999" y="7315692"/>
                </a:lnTo>
                <a:lnTo>
                  <a:pt x="4870392" y="7315692"/>
                </a:lnTo>
                <a:lnTo>
                  <a:pt x="4918101" y="7309234"/>
                </a:lnTo>
                <a:lnTo>
                  <a:pt x="4961059" y="7291025"/>
                </a:lnTo>
                <a:lnTo>
                  <a:pt x="4997518" y="7262816"/>
                </a:lnTo>
                <a:lnTo>
                  <a:pt x="5025726" y="7226357"/>
                </a:lnTo>
                <a:lnTo>
                  <a:pt x="5043935" y="7183396"/>
                </a:lnTo>
                <a:lnTo>
                  <a:pt x="5050393" y="7135685"/>
                </a:lnTo>
                <a:lnTo>
                  <a:pt x="5050393" y="180003"/>
                </a:lnTo>
                <a:lnTo>
                  <a:pt x="5043935" y="132293"/>
                </a:lnTo>
                <a:lnTo>
                  <a:pt x="5025726" y="89334"/>
                </a:lnTo>
                <a:lnTo>
                  <a:pt x="4997518" y="52875"/>
                </a:lnTo>
                <a:lnTo>
                  <a:pt x="4961059" y="24666"/>
                </a:lnTo>
                <a:lnTo>
                  <a:pt x="4918101" y="6458"/>
                </a:lnTo>
                <a:lnTo>
                  <a:pt x="4870392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28242" y="4054242"/>
            <a:ext cx="4746625" cy="60979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1300" marR="125730" indent="-228600">
              <a:lnSpc>
                <a:spcPct val="100600"/>
              </a:lnSpc>
              <a:spcBef>
                <a:spcPts val="85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Tahoma"/>
                <a:cs typeface="Tahoma"/>
              </a:rPr>
              <a:t>Для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проверки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сознания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–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аккуратно </a:t>
            </a:r>
            <a:r>
              <a:rPr sz="1800" dirty="0">
                <a:latin typeface="Tahoma"/>
                <a:cs typeface="Tahoma"/>
              </a:rPr>
              <a:t>потормошить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за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плечи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50" dirty="0">
                <a:latin typeface="Tahoma"/>
                <a:cs typeface="Tahoma"/>
              </a:rPr>
              <a:t>и </a:t>
            </a:r>
            <a:r>
              <a:rPr sz="1800" dirty="0">
                <a:latin typeface="Tahoma"/>
                <a:cs typeface="Tahoma"/>
              </a:rPr>
              <a:t>громко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спросить: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«Что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Вами?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Нужна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ли </a:t>
            </a:r>
            <a:r>
              <a:rPr sz="1800" dirty="0">
                <a:latin typeface="Tahoma"/>
                <a:cs typeface="Tahoma"/>
              </a:rPr>
              <a:t>Вам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помощь?».</a:t>
            </a:r>
            <a:endParaRPr sz="1800">
              <a:latin typeface="Tahoma"/>
              <a:cs typeface="Tahoma"/>
            </a:endParaRPr>
          </a:p>
          <a:p>
            <a:pPr marL="241300" marR="50165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800" dirty="0">
                <a:latin typeface="Tahoma"/>
                <a:cs typeface="Tahoma"/>
              </a:rPr>
              <a:t>При отсутствии сознания </a:t>
            </a:r>
            <a:r>
              <a:rPr sz="1800" spc="-10" dirty="0">
                <a:latin typeface="Tahoma"/>
                <a:cs typeface="Tahoma"/>
              </a:rPr>
              <a:t>необходимо </a:t>
            </a:r>
            <a:r>
              <a:rPr sz="1800" dirty="0">
                <a:latin typeface="Tahoma"/>
                <a:cs typeface="Tahoma"/>
              </a:rPr>
              <a:t>привлечь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помощника.</a:t>
            </a:r>
            <a:endParaRPr sz="1800">
              <a:latin typeface="Tahoma"/>
              <a:cs typeface="Tahoma"/>
            </a:endParaRPr>
          </a:p>
          <a:p>
            <a:pPr marL="241300" marR="257175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800" dirty="0">
                <a:latin typeface="Tahoma"/>
                <a:cs typeface="Tahoma"/>
              </a:rPr>
              <a:t>Для восстановления </a:t>
            </a:r>
            <a:r>
              <a:rPr sz="1800" spc="-10" dirty="0">
                <a:latin typeface="Tahoma"/>
                <a:cs typeface="Tahoma"/>
              </a:rPr>
              <a:t>проходимости </a:t>
            </a:r>
            <a:r>
              <a:rPr sz="1800" dirty="0">
                <a:latin typeface="Tahoma"/>
                <a:cs typeface="Tahoma"/>
              </a:rPr>
              <a:t>дыхательных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путей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 </a:t>
            </a:r>
            <a:r>
              <a:rPr sz="1800" spc="-10" dirty="0">
                <a:latin typeface="Tahoma"/>
                <a:cs typeface="Tahoma"/>
              </a:rPr>
              <a:t>пострадавшего </a:t>
            </a:r>
            <a:r>
              <a:rPr sz="1800" dirty="0">
                <a:latin typeface="Tahoma"/>
                <a:cs typeface="Tahoma"/>
              </a:rPr>
              <a:t>следует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одну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руку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положить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лоб </a:t>
            </a:r>
            <a:r>
              <a:rPr sz="1800" dirty="0">
                <a:latin typeface="Tahoma"/>
                <a:cs typeface="Tahoma"/>
              </a:rPr>
              <a:t>пострадавшего,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двумя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пальцами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другой </a:t>
            </a:r>
            <a:r>
              <a:rPr sz="1800" dirty="0">
                <a:latin typeface="Tahoma"/>
                <a:cs typeface="Tahoma"/>
              </a:rPr>
              <a:t>взять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за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подбородок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запрокинуть голову.</a:t>
            </a:r>
            <a:endParaRPr sz="18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800" dirty="0">
                <a:latin typeface="Tahoma"/>
                <a:cs typeface="Tahoma"/>
              </a:rPr>
              <a:t>Для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проверки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дыхания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надо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поднести </a:t>
            </a:r>
            <a:r>
              <a:rPr sz="1800" dirty="0">
                <a:latin typeface="Tahoma"/>
                <a:cs typeface="Tahoma"/>
              </a:rPr>
              <a:t>щеку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ухо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рту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носу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spc="-50" dirty="0">
                <a:latin typeface="Tahoma"/>
                <a:cs typeface="Tahoma"/>
              </a:rPr>
              <a:t>и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течение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10</a:t>
            </a:r>
            <a:r>
              <a:rPr sz="1800" spc="-10" dirty="0">
                <a:latin typeface="Tahoma"/>
                <a:cs typeface="Tahoma"/>
              </a:rPr>
              <a:t> сек.:</a:t>
            </a:r>
            <a:endParaRPr sz="1800">
              <a:latin typeface="Tahoma"/>
              <a:cs typeface="Tahoma"/>
            </a:endParaRPr>
          </a:p>
          <a:p>
            <a:pPr marL="621665" lvl="1" indent="-227965">
              <a:lnSpc>
                <a:spcPct val="100000"/>
              </a:lnSpc>
              <a:spcBef>
                <a:spcPts val="10"/>
              </a:spcBef>
              <a:buFont typeface="Lucida Sans Unicode"/>
              <a:buChar char="◦"/>
              <a:tabLst>
                <a:tab pos="621665" algn="l"/>
              </a:tabLst>
            </a:pPr>
            <a:r>
              <a:rPr sz="1800" dirty="0">
                <a:latin typeface="Tahoma"/>
                <a:cs typeface="Tahoma"/>
              </a:rPr>
              <a:t>послушать дыхание </a:t>
            </a:r>
            <a:r>
              <a:rPr sz="1800" spc="-10" dirty="0">
                <a:latin typeface="Tahoma"/>
                <a:cs typeface="Tahoma"/>
              </a:rPr>
              <a:t>ухом;</a:t>
            </a:r>
            <a:endParaRPr sz="1800">
              <a:latin typeface="Tahoma"/>
              <a:cs typeface="Tahoma"/>
            </a:endParaRPr>
          </a:p>
          <a:p>
            <a:pPr marL="621665" lvl="1" indent="-227965">
              <a:lnSpc>
                <a:spcPct val="100000"/>
              </a:lnSpc>
              <a:spcBef>
                <a:spcPts val="25"/>
              </a:spcBef>
              <a:buFont typeface="Lucida Sans Unicode"/>
              <a:buChar char="◦"/>
              <a:tabLst>
                <a:tab pos="621665" algn="l"/>
              </a:tabLst>
            </a:pPr>
            <a:r>
              <a:rPr sz="1800" dirty="0">
                <a:latin typeface="Tahoma"/>
                <a:cs typeface="Tahoma"/>
              </a:rPr>
              <a:t>почувствовать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дыхание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щекой;</a:t>
            </a:r>
            <a:endParaRPr sz="1800">
              <a:latin typeface="Tahoma"/>
              <a:cs typeface="Tahoma"/>
            </a:endParaRPr>
          </a:p>
          <a:p>
            <a:pPr marL="621665" marR="562610" lvl="1" indent="-228600">
              <a:lnSpc>
                <a:spcPct val="101000"/>
              </a:lnSpc>
              <a:buFont typeface="Lucida Sans Unicode"/>
              <a:buChar char="◦"/>
              <a:tabLst>
                <a:tab pos="621665" algn="l"/>
              </a:tabLst>
            </a:pPr>
            <a:r>
              <a:rPr sz="1800" dirty="0">
                <a:latin typeface="Tahoma"/>
                <a:cs typeface="Tahoma"/>
              </a:rPr>
              <a:t>посмотреть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движения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грудной клетки.</a:t>
            </a:r>
            <a:endParaRPr sz="1800">
              <a:latin typeface="Tahoma"/>
              <a:cs typeface="Tahoma"/>
            </a:endParaRPr>
          </a:p>
          <a:p>
            <a:pPr marL="240665" marR="596900" indent="-228600">
              <a:lnSpc>
                <a:spcPct val="100600"/>
              </a:lnSpc>
              <a:buChar char="•"/>
              <a:tabLst>
                <a:tab pos="240665" algn="l"/>
              </a:tabLst>
            </a:pPr>
            <a:r>
              <a:rPr sz="1800" dirty="0">
                <a:latin typeface="Tahoma"/>
                <a:cs typeface="Tahoma"/>
              </a:rPr>
              <a:t>Если пострадавший дышит, но </a:t>
            </a:r>
            <a:r>
              <a:rPr sz="1800" spc="-25" dirty="0">
                <a:latin typeface="Tahoma"/>
                <a:cs typeface="Tahoma"/>
              </a:rPr>
              <a:t>без </a:t>
            </a:r>
            <a:r>
              <a:rPr sz="1800" dirty="0">
                <a:latin typeface="Tahoma"/>
                <a:cs typeface="Tahoma"/>
              </a:rPr>
              <a:t>сознания необходимо придать </a:t>
            </a:r>
            <a:r>
              <a:rPr sz="1800" spc="-25" dirty="0">
                <a:latin typeface="Tahoma"/>
                <a:cs typeface="Tahoma"/>
              </a:rPr>
              <a:t>ему </a:t>
            </a:r>
            <a:r>
              <a:rPr sz="1800" b="1" dirty="0">
                <a:latin typeface="Tahoma"/>
                <a:cs typeface="Tahoma"/>
              </a:rPr>
              <a:t>устойчивое</a:t>
            </a:r>
            <a:r>
              <a:rPr sz="1800" b="1" spc="-9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боковое</a:t>
            </a:r>
            <a:r>
              <a:rPr sz="1800" b="1" spc="-9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положение</a:t>
            </a:r>
            <a:r>
              <a:rPr sz="1800" spc="-10" dirty="0"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9253" y="3290012"/>
            <a:ext cx="472884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75590" marR="5080" indent="-263525">
              <a:lnSpc>
                <a:spcPct val="100600"/>
              </a:lnSpc>
              <a:spcBef>
                <a:spcPts val="85"/>
              </a:spcBef>
            </a:pP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Способы</a:t>
            </a:r>
            <a:r>
              <a:rPr sz="1800" b="1" spc="-3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проверки</a:t>
            </a:r>
            <a:r>
              <a:rPr sz="1800" b="1" spc="-2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сознания,</a:t>
            </a:r>
            <a:r>
              <a:rPr sz="1800" b="1" spc="-3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4F89A8"/>
                </a:solidFill>
                <a:latin typeface="Tahoma"/>
                <a:cs typeface="Tahoma"/>
              </a:rPr>
              <a:t>дыхания, </a:t>
            </a: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кровообращения</a:t>
            </a:r>
            <a:r>
              <a:rPr sz="1800" b="1" spc="-3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у</a:t>
            </a:r>
            <a:r>
              <a:rPr sz="1800" b="1" spc="-3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4F89A8"/>
                </a:solidFill>
                <a:latin typeface="Tahoma"/>
                <a:cs typeface="Tahoma"/>
              </a:rPr>
              <a:t>пострадавшего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7905" y="3150068"/>
            <a:ext cx="1536065" cy="1536065"/>
            <a:chOff x="357905" y="3150068"/>
            <a:chExt cx="1536065" cy="1536065"/>
          </a:xfrm>
        </p:grpSpPr>
        <p:sp>
          <p:nvSpPr>
            <p:cNvPr id="10" name="object 10"/>
            <p:cNvSpPr/>
            <p:nvPr/>
          </p:nvSpPr>
          <p:spPr>
            <a:xfrm>
              <a:off x="434740" y="3226899"/>
              <a:ext cx="1382395" cy="1382395"/>
            </a:xfrm>
            <a:custGeom>
              <a:avLst/>
              <a:gdLst/>
              <a:ahLst/>
              <a:cxnLst/>
              <a:rect l="l" t="t" r="r" b="b"/>
              <a:pathLst>
                <a:path w="1382395" h="1382395">
                  <a:moveTo>
                    <a:pt x="1336290" y="0"/>
                  </a:moveTo>
                  <a:lnTo>
                    <a:pt x="46087" y="0"/>
                  </a:lnTo>
                  <a:lnTo>
                    <a:pt x="28141" y="3618"/>
                  </a:lnTo>
                  <a:lnTo>
                    <a:pt x="13493" y="13486"/>
                  </a:lnTo>
                  <a:lnTo>
                    <a:pt x="3619" y="28125"/>
                  </a:lnTo>
                  <a:lnTo>
                    <a:pt x="0" y="46055"/>
                  </a:lnTo>
                  <a:lnTo>
                    <a:pt x="0" y="1336248"/>
                  </a:lnTo>
                  <a:lnTo>
                    <a:pt x="3619" y="1354159"/>
                  </a:lnTo>
                  <a:lnTo>
                    <a:pt x="13493" y="1368791"/>
                  </a:lnTo>
                  <a:lnTo>
                    <a:pt x="28141" y="1378659"/>
                  </a:lnTo>
                  <a:lnTo>
                    <a:pt x="46087" y="1382278"/>
                  </a:lnTo>
                  <a:lnTo>
                    <a:pt x="1336290" y="1382278"/>
                  </a:lnTo>
                  <a:lnTo>
                    <a:pt x="1354203" y="1378659"/>
                  </a:lnTo>
                  <a:lnTo>
                    <a:pt x="1368856" y="1368791"/>
                  </a:lnTo>
                  <a:lnTo>
                    <a:pt x="1378747" y="1354159"/>
                  </a:lnTo>
                  <a:lnTo>
                    <a:pt x="1382378" y="1336248"/>
                  </a:lnTo>
                  <a:lnTo>
                    <a:pt x="1382378" y="46055"/>
                  </a:lnTo>
                  <a:lnTo>
                    <a:pt x="1378747" y="28125"/>
                  </a:lnTo>
                  <a:lnTo>
                    <a:pt x="1368856" y="13486"/>
                  </a:lnTo>
                  <a:lnTo>
                    <a:pt x="1354203" y="3618"/>
                  </a:lnTo>
                  <a:lnTo>
                    <a:pt x="1336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7905" y="3150068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4">
                  <a:moveTo>
                    <a:pt x="1413125" y="0"/>
                  </a:moveTo>
                  <a:lnTo>
                    <a:pt x="122922" y="0"/>
                  </a:lnTo>
                  <a:lnTo>
                    <a:pt x="75071" y="9657"/>
                  </a:lnTo>
                  <a:lnTo>
                    <a:pt x="35999" y="35994"/>
                  </a:lnTo>
                  <a:lnTo>
                    <a:pt x="9658" y="75055"/>
                  </a:lnTo>
                  <a:lnTo>
                    <a:pt x="0" y="122886"/>
                  </a:lnTo>
                  <a:lnTo>
                    <a:pt x="0" y="1413079"/>
                  </a:lnTo>
                  <a:lnTo>
                    <a:pt x="9658" y="1460894"/>
                  </a:lnTo>
                  <a:lnTo>
                    <a:pt x="35999" y="1499945"/>
                  </a:lnTo>
                  <a:lnTo>
                    <a:pt x="75071" y="1526276"/>
                  </a:lnTo>
                  <a:lnTo>
                    <a:pt x="122922" y="1535932"/>
                  </a:lnTo>
                  <a:lnTo>
                    <a:pt x="1413125" y="1535932"/>
                  </a:lnTo>
                  <a:lnTo>
                    <a:pt x="1460934" y="1526276"/>
                  </a:lnTo>
                  <a:lnTo>
                    <a:pt x="1499969" y="1499945"/>
                  </a:lnTo>
                  <a:lnTo>
                    <a:pt x="1526284" y="1460894"/>
                  </a:lnTo>
                  <a:lnTo>
                    <a:pt x="1526644" y="1459109"/>
                  </a:lnTo>
                  <a:lnTo>
                    <a:pt x="122922" y="1459109"/>
                  </a:lnTo>
                  <a:lnTo>
                    <a:pt x="104976" y="1455490"/>
                  </a:lnTo>
                  <a:lnTo>
                    <a:pt x="90328" y="1445622"/>
                  </a:lnTo>
                  <a:lnTo>
                    <a:pt x="80454" y="1430991"/>
                  </a:lnTo>
                  <a:lnTo>
                    <a:pt x="76834" y="1413079"/>
                  </a:lnTo>
                  <a:lnTo>
                    <a:pt x="76834" y="122886"/>
                  </a:lnTo>
                  <a:lnTo>
                    <a:pt x="80454" y="104957"/>
                  </a:lnTo>
                  <a:lnTo>
                    <a:pt x="90328" y="90318"/>
                  </a:lnTo>
                  <a:lnTo>
                    <a:pt x="104976" y="80449"/>
                  </a:lnTo>
                  <a:lnTo>
                    <a:pt x="122922" y="76831"/>
                  </a:lnTo>
                  <a:lnTo>
                    <a:pt x="1526642" y="76831"/>
                  </a:lnTo>
                  <a:lnTo>
                    <a:pt x="1526284" y="75055"/>
                  </a:lnTo>
                  <a:lnTo>
                    <a:pt x="1499969" y="35994"/>
                  </a:lnTo>
                  <a:lnTo>
                    <a:pt x="1460934" y="9657"/>
                  </a:lnTo>
                  <a:lnTo>
                    <a:pt x="1413125" y="0"/>
                  </a:lnTo>
                  <a:close/>
                </a:path>
                <a:path w="1536064" h="1536064">
                  <a:moveTo>
                    <a:pt x="1526642" y="76831"/>
                  </a:moveTo>
                  <a:lnTo>
                    <a:pt x="1413125" y="76831"/>
                  </a:lnTo>
                  <a:lnTo>
                    <a:pt x="1431038" y="80449"/>
                  </a:lnTo>
                  <a:lnTo>
                    <a:pt x="1445691" y="90318"/>
                  </a:lnTo>
                  <a:lnTo>
                    <a:pt x="1455582" y="104957"/>
                  </a:lnTo>
                  <a:lnTo>
                    <a:pt x="1459213" y="122886"/>
                  </a:lnTo>
                  <a:lnTo>
                    <a:pt x="1459213" y="1413079"/>
                  </a:lnTo>
                  <a:lnTo>
                    <a:pt x="1455582" y="1430991"/>
                  </a:lnTo>
                  <a:lnTo>
                    <a:pt x="1445691" y="1445622"/>
                  </a:lnTo>
                  <a:lnTo>
                    <a:pt x="1431038" y="1455490"/>
                  </a:lnTo>
                  <a:lnTo>
                    <a:pt x="1413125" y="1459109"/>
                  </a:lnTo>
                  <a:lnTo>
                    <a:pt x="1526644" y="1459109"/>
                  </a:lnTo>
                  <a:lnTo>
                    <a:pt x="1535932" y="1413079"/>
                  </a:lnTo>
                  <a:lnTo>
                    <a:pt x="1535932" y="122886"/>
                  </a:lnTo>
                  <a:lnTo>
                    <a:pt x="1526642" y="76831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670" y="3430076"/>
              <a:ext cx="1224513" cy="97592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57908" y="5070149"/>
            <a:ext cx="1536065" cy="1536065"/>
            <a:chOff x="357908" y="5070149"/>
            <a:chExt cx="1536065" cy="1536065"/>
          </a:xfrm>
        </p:grpSpPr>
        <p:sp>
          <p:nvSpPr>
            <p:cNvPr id="14" name="object 14"/>
            <p:cNvSpPr/>
            <p:nvPr/>
          </p:nvSpPr>
          <p:spPr>
            <a:xfrm>
              <a:off x="434742" y="5146980"/>
              <a:ext cx="1382395" cy="1382395"/>
            </a:xfrm>
            <a:custGeom>
              <a:avLst/>
              <a:gdLst/>
              <a:ahLst/>
              <a:cxnLst/>
              <a:rect l="l" t="t" r="r" b="b"/>
              <a:pathLst>
                <a:path w="1382395" h="1382395">
                  <a:moveTo>
                    <a:pt x="1336291" y="0"/>
                  </a:moveTo>
                  <a:lnTo>
                    <a:pt x="46088" y="0"/>
                  </a:lnTo>
                  <a:lnTo>
                    <a:pt x="28142" y="3618"/>
                  </a:lnTo>
                  <a:lnTo>
                    <a:pt x="13493" y="13487"/>
                  </a:lnTo>
                  <a:lnTo>
                    <a:pt x="3619" y="28126"/>
                  </a:lnTo>
                  <a:lnTo>
                    <a:pt x="0" y="46055"/>
                  </a:lnTo>
                  <a:lnTo>
                    <a:pt x="0" y="1336248"/>
                  </a:lnTo>
                  <a:lnTo>
                    <a:pt x="3619" y="1354159"/>
                  </a:lnTo>
                  <a:lnTo>
                    <a:pt x="13493" y="1368791"/>
                  </a:lnTo>
                  <a:lnTo>
                    <a:pt x="28142" y="1378659"/>
                  </a:lnTo>
                  <a:lnTo>
                    <a:pt x="46088" y="1382278"/>
                  </a:lnTo>
                  <a:lnTo>
                    <a:pt x="1336291" y="1382278"/>
                  </a:lnTo>
                  <a:lnTo>
                    <a:pt x="1354204" y="1378659"/>
                  </a:lnTo>
                  <a:lnTo>
                    <a:pt x="1368856" y="1368791"/>
                  </a:lnTo>
                  <a:lnTo>
                    <a:pt x="1378748" y="1354159"/>
                  </a:lnTo>
                  <a:lnTo>
                    <a:pt x="1382378" y="1336248"/>
                  </a:lnTo>
                  <a:lnTo>
                    <a:pt x="1382378" y="46055"/>
                  </a:lnTo>
                  <a:lnTo>
                    <a:pt x="1378748" y="28126"/>
                  </a:lnTo>
                  <a:lnTo>
                    <a:pt x="1368856" y="13487"/>
                  </a:lnTo>
                  <a:lnTo>
                    <a:pt x="1354204" y="3618"/>
                  </a:lnTo>
                  <a:lnTo>
                    <a:pt x="1336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7908" y="5070149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5">
                  <a:moveTo>
                    <a:pt x="1413125" y="0"/>
                  </a:moveTo>
                  <a:lnTo>
                    <a:pt x="122922" y="0"/>
                  </a:lnTo>
                  <a:lnTo>
                    <a:pt x="75071" y="9657"/>
                  </a:lnTo>
                  <a:lnTo>
                    <a:pt x="35999" y="35994"/>
                  </a:lnTo>
                  <a:lnTo>
                    <a:pt x="9658" y="75055"/>
                  </a:lnTo>
                  <a:lnTo>
                    <a:pt x="0" y="122886"/>
                  </a:lnTo>
                  <a:lnTo>
                    <a:pt x="0" y="1413079"/>
                  </a:lnTo>
                  <a:lnTo>
                    <a:pt x="9658" y="1460894"/>
                  </a:lnTo>
                  <a:lnTo>
                    <a:pt x="35999" y="1499945"/>
                  </a:lnTo>
                  <a:lnTo>
                    <a:pt x="75071" y="1526276"/>
                  </a:lnTo>
                  <a:lnTo>
                    <a:pt x="122922" y="1535932"/>
                  </a:lnTo>
                  <a:lnTo>
                    <a:pt x="1413125" y="1535932"/>
                  </a:lnTo>
                  <a:lnTo>
                    <a:pt x="1460934" y="1526276"/>
                  </a:lnTo>
                  <a:lnTo>
                    <a:pt x="1499969" y="1499945"/>
                  </a:lnTo>
                  <a:lnTo>
                    <a:pt x="1526284" y="1460894"/>
                  </a:lnTo>
                  <a:lnTo>
                    <a:pt x="1526644" y="1459109"/>
                  </a:lnTo>
                  <a:lnTo>
                    <a:pt x="122922" y="1459109"/>
                  </a:lnTo>
                  <a:lnTo>
                    <a:pt x="104976" y="1455490"/>
                  </a:lnTo>
                  <a:lnTo>
                    <a:pt x="90327" y="1445622"/>
                  </a:lnTo>
                  <a:lnTo>
                    <a:pt x="80453" y="1430991"/>
                  </a:lnTo>
                  <a:lnTo>
                    <a:pt x="76833" y="1413079"/>
                  </a:lnTo>
                  <a:lnTo>
                    <a:pt x="76833" y="122886"/>
                  </a:lnTo>
                  <a:lnTo>
                    <a:pt x="80453" y="104957"/>
                  </a:lnTo>
                  <a:lnTo>
                    <a:pt x="90327" y="90318"/>
                  </a:lnTo>
                  <a:lnTo>
                    <a:pt x="104976" y="80449"/>
                  </a:lnTo>
                  <a:lnTo>
                    <a:pt x="122922" y="76831"/>
                  </a:lnTo>
                  <a:lnTo>
                    <a:pt x="1526642" y="76831"/>
                  </a:lnTo>
                  <a:lnTo>
                    <a:pt x="1526284" y="75055"/>
                  </a:lnTo>
                  <a:lnTo>
                    <a:pt x="1499969" y="35994"/>
                  </a:lnTo>
                  <a:lnTo>
                    <a:pt x="1460934" y="9657"/>
                  </a:lnTo>
                  <a:lnTo>
                    <a:pt x="1413125" y="0"/>
                  </a:lnTo>
                  <a:close/>
                </a:path>
                <a:path w="1536064" h="1536065">
                  <a:moveTo>
                    <a:pt x="1526642" y="76831"/>
                  </a:moveTo>
                  <a:lnTo>
                    <a:pt x="1413125" y="76831"/>
                  </a:lnTo>
                  <a:lnTo>
                    <a:pt x="1431038" y="80449"/>
                  </a:lnTo>
                  <a:lnTo>
                    <a:pt x="1445690" y="90318"/>
                  </a:lnTo>
                  <a:lnTo>
                    <a:pt x="1455581" y="104957"/>
                  </a:lnTo>
                  <a:lnTo>
                    <a:pt x="1459212" y="122886"/>
                  </a:lnTo>
                  <a:lnTo>
                    <a:pt x="1459212" y="1413079"/>
                  </a:lnTo>
                  <a:lnTo>
                    <a:pt x="1455581" y="1430991"/>
                  </a:lnTo>
                  <a:lnTo>
                    <a:pt x="1445690" y="1445622"/>
                  </a:lnTo>
                  <a:lnTo>
                    <a:pt x="1431038" y="1455490"/>
                  </a:lnTo>
                  <a:lnTo>
                    <a:pt x="1413125" y="1459109"/>
                  </a:lnTo>
                  <a:lnTo>
                    <a:pt x="1526644" y="1459109"/>
                  </a:lnTo>
                  <a:lnTo>
                    <a:pt x="1535932" y="1413079"/>
                  </a:lnTo>
                  <a:lnTo>
                    <a:pt x="1535932" y="122886"/>
                  </a:lnTo>
                  <a:lnTo>
                    <a:pt x="1526642" y="76831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668" y="5294387"/>
              <a:ext cx="1248131" cy="107211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57905" y="6989857"/>
            <a:ext cx="1536065" cy="1536065"/>
            <a:chOff x="357905" y="6989857"/>
            <a:chExt cx="1536065" cy="1536065"/>
          </a:xfrm>
        </p:grpSpPr>
        <p:sp>
          <p:nvSpPr>
            <p:cNvPr id="18" name="object 18"/>
            <p:cNvSpPr/>
            <p:nvPr/>
          </p:nvSpPr>
          <p:spPr>
            <a:xfrm>
              <a:off x="434740" y="7066688"/>
              <a:ext cx="1382395" cy="1382395"/>
            </a:xfrm>
            <a:custGeom>
              <a:avLst/>
              <a:gdLst/>
              <a:ahLst/>
              <a:cxnLst/>
              <a:rect l="l" t="t" r="r" b="b"/>
              <a:pathLst>
                <a:path w="1382395" h="1382395">
                  <a:moveTo>
                    <a:pt x="1336290" y="0"/>
                  </a:moveTo>
                  <a:lnTo>
                    <a:pt x="46087" y="0"/>
                  </a:lnTo>
                  <a:lnTo>
                    <a:pt x="28141" y="3618"/>
                  </a:lnTo>
                  <a:lnTo>
                    <a:pt x="13493" y="13486"/>
                  </a:lnTo>
                  <a:lnTo>
                    <a:pt x="3619" y="28125"/>
                  </a:lnTo>
                  <a:lnTo>
                    <a:pt x="0" y="46055"/>
                  </a:lnTo>
                  <a:lnTo>
                    <a:pt x="0" y="1336244"/>
                  </a:lnTo>
                  <a:lnTo>
                    <a:pt x="3619" y="1354158"/>
                  </a:lnTo>
                  <a:lnTo>
                    <a:pt x="13493" y="1368790"/>
                  </a:lnTo>
                  <a:lnTo>
                    <a:pt x="28141" y="1378657"/>
                  </a:lnTo>
                  <a:lnTo>
                    <a:pt x="46087" y="1382276"/>
                  </a:lnTo>
                  <a:lnTo>
                    <a:pt x="1336290" y="1382276"/>
                  </a:lnTo>
                  <a:lnTo>
                    <a:pt x="1354203" y="1378657"/>
                  </a:lnTo>
                  <a:lnTo>
                    <a:pt x="1368856" y="1368790"/>
                  </a:lnTo>
                  <a:lnTo>
                    <a:pt x="1378747" y="1354158"/>
                  </a:lnTo>
                  <a:lnTo>
                    <a:pt x="1382378" y="1336244"/>
                  </a:lnTo>
                  <a:lnTo>
                    <a:pt x="1382378" y="46055"/>
                  </a:lnTo>
                  <a:lnTo>
                    <a:pt x="1378747" y="28125"/>
                  </a:lnTo>
                  <a:lnTo>
                    <a:pt x="1368856" y="13486"/>
                  </a:lnTo>
                  <a:lnTo>
                    <a:pt x="1354203" y="3618"/>
                  </a:lnTo>
                  <a:lnTo>
                    <a:pt x="1336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7905" y="6989857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5">
                  <a:moveTo>
                    <a:pt x="1413125" y="0"/>
                  </a:moveTo>
                  <a:lnTo>
                    <a:pt x="122922" y="0"/>
                  </a:lnTo>
                  <a:lnTo>
                    <a:pt x="75071" y="9657"/>
                  </a:lnTo>
                  <a:lnTo>
                    <a:pt x="35999" y="35994"/>
                  </a:lnTo>
                  <a:lnTo>
                    <a:pt x="9658" y="75055"/>
                  </a:lnTo>
                  <a:lnTo>
                    <a:pt x="0" y="122886"/>
                  </a:lnTo>
                  <a:lnTo>
                    <a:pt x="0" y="1413075"/>
                  </a:lnTo>
                  <a:lnTo>
                    <a:pt x="9658" y="1460893"/>
                  </a:lnTo>
                  <a:lnTo>
                    <a:pt x="35999" y="1499945"/>
                  </a:lnTo>
                  <a:lnTo>
                    <a:pt x="75071" y="1526276"/>
                  </a:lnTo>
                  <a:lnTo>
                    <a:pt x="122922" y="1535932"/>
                  </a:lnTo>
                  <a:lnTo>
                    <a:pt x="1413125" y="1535932"/>
                  </a:lnTo>
                  <a:lnTo>
                    <a:pt x="1460934" y="1526276"/>
                  </a:lnTo>
                  <a:lnTo>
                    <a:pt x="1499969" y="1499945"/>
                  </a:lnTo>
                  <a:lnTo>
                    <a:pt x="1526284" y="1460893"/>
                  </a:lnTo>
                  <a:lnTo>
                    <a:pt x="1526644" y="1459108"/>
                  </a:lnTo>
                  <a:lnTo>
                    <a:pt x="122922" y="1459108"/>
                  </a:lnTo>
                  <a:lnTo>
                    <a:pt x="104976" y="1455489"/>
                  </a:lnTo>
                  <a:lnTo>
                    <a:pt x="90328" y="1445621"/>
                  </a:lnTo>
                  <a:lnTo>
                    <a:pt x="80454" y="1430989"/>
                  </a:lnTo>
                  <a:lnTo>
                    <a:pt x="76834" y="1413075"/>
                  </a:lnTo>
                  <a:lnTo>
                    <a:pt x="76834" y="122886"/>
                  </a:lnTo>
                  <a:lnTo>
                    <a:pt x="80454" y="104957"/>
                  </a:lnTo>
                  <a:lnTo>
                    <a:pt x="90328" y="90318"/>
                  </a:lnTo>
                  <a:lnTo>
                    <a:pt x="104976" y="80449"/>
                  </a:lnTo>
                  <a:lnTo>
                    <a:pt x="122922" y="76831"/>
                  </a:lnTo>
                  <a:lnTo>
                    <a:pt x="1526642" y="76831"/>
                  </a:lnTo>
                  <a:lnTo>
                    <a:pt x="1526284" y="75055"/>
                  </a:lnTo>
                  <a:lnTo>
                    <a:pt x="1499969" y="35994"/>
                  </a:lnTo>
                  <a:lnTo>
                    <a:pt x="1460934" y="9657"/>
                  </a:lnTo>
                  <a:lnTo>
                    <a:pt x="1413125" y="0"/>
                  </a:lnTo>
                  <a:close/>
                </a:path>
                <a:path w="1536064" h="1536065">
                  <a:moveTo>
                    <a:pt x="1526642" y="76831"/>
                  </a:moveTo>
                  <a:lnTo>
                    <a:pt x="1413125" y="76831"/>
                  </a:lnTo>
                  <a:lnTo>
                    <a:pt x="1431038" y="80449"/>
                  </a:lnTo>
                  <a:lnTo>
                    <a:pt x="1445691" y="90318"/>
                  </a:lnTo>
                  <a:lnTo>
                    <a:pt x="1455582" y="104957"/>
                  </a:lnTo>
                  <a:lnTo>
                    <a:pt x="1459213" y="122886"/>
                  </a:lnTo>
                  <a:lnTo>
                    <a:pt x="1459213" y="1413075"/>
                  </a:lnTo>
                  <a:lnTo>
                    <a:pt x="1455582" y="1430989"/>
                  </a:lnTo>
                  <a:lnTo>
                    <a:pt x="1445691" y="1445621"/>
                  </a:lnTo>
                  <a:lnTo>
                    <a:pt x="1431038" y="1455489"/>
                  </a:lnTo>
                  <a:lnTo>
                    <a:pt x="1413125" y="1459108"/>
                  </a:lnTo>
                  <a:lnTo>
                    <a:pt x="1526644" y="1459108"/>
                  </a:lnTo>
                  <a:lnTo>
                    <a:pt x="1535932" y="1413075"/>
                  </a:lnTo>
                  <a:lnTo>
                    <a:pt x="1535932" y="122886"/>
                  </a:lnTo>
                  <a:lnTo>
                    <a:pt x="1526642" y="76831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727" y="7158365"/>
              <a:ext cx="1301036" cy="112485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57908" y="8909999"/>
            <a:ext cx="1536065" cy="1536065"/>
            <a:chOff x="357908" y="8909999"/>
            <a:chExt cx="1536065" cy="1536065"/>
          </a:xfrm>
        </p:grpSpPr>
        <p:sp>
          <p:nvSpPr>
            <p:cNvPr id="22" name="object 22"/>
            <p:cNvSpPr/>
            <p:nvPr/>
          </p:nvSpPr>
          <p:spPr>
            <a:xfrm>
              <a:off x="434742" y="8986830"/>
              <a:ext cx="1382395" cy="1382395"/>
            </a:xfrm>
            <a:custGeom>
              <a:avLst/>
              <a:gdLst/>
              <a:ahLst/>
              <a:cxnLst/>
              <a:rect l="l" t="t" r="r" b="b"/>
              <a:pathLst>
                <a:path w="1382395" h="1382395">
                  <a:moveTo>
                    <a:pt x="1336295" y="0"/>
                  </a:moveTo>
                  <a:lnTo>
                    <a:pt x="46088" y="0"/>
                  </a:lnTo>
                  <a:lnTo>
                    <a:pt x="28142" y="3618"/>
                  </a:lnTo>
                  <a:lnTo>
                    <a:pt x="13493" y="13487"/>
                  </a:lnTo>
                  <a:lnTo>
                    <a:pt x="3619" y="28126"/>
                  </a:lnTo>
                  <a:lnTo>
                    <a:pt x="0" y="46055"/>
                  </a:lnTo>
                  <a:lnTo>
                    <a:pt x="0" y="1336248"/>
                  </a:lnTo>
                  <a:lnTo>
                    <a:pt x="3619" y="1354159"/>
                  </a:lnTo>
                  <a:lnTo>
                    <a:pt x="13493" y="1368791"/>
                  </a:lnTo>
                  <a:lnTo>
                    <a:pt x="28142" y="1378659"/>
                  </a:lnTo>
                  <a:lnTo>
                    <a:pt x="46088" y="1382278"/>
                  </a:lnTo>
                  <a:lnTo>
                    <a:pt x="1336295" y="1382278"/>
                  </a:lnTo>
                  <a:lnTo>
                    <a:pt x="1354206" y="1378659"/>
                  </a:lnTo>
                  <a:lnTo>
                    <a:pt x="1368857" y="1368791"/>
                  </a:lnTo>
                  <a:lnTo>
                    <a:pt x="1378748" y="1354159"/>
                  </a:lnTo>
                  <a:lnTo>
                    <a:pt x="1382378" y="1336248"/>
                  </a:lnTo>
                  <a:lnTo>
                    <a:pt x="1382378" y="46055"/>
                  </a:lnTo>
                  <a:lnTo>
                    <a:pt x="1378748" y="28126"/>
                  </a:lnTo>
                  <a:lnTo>
                    <a:pt x="1368857" y="13487"/>
                  </a:lnTo>
                  <a:lnTo>
                    <a:pt x="1354206" y="3618"/>
                  </a:lnTo>
                  <a:lnTo>
                    <a:pt x="1336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7908" y="8909999"/>
              <a:ext cx="1536065" cy="1536065"/>
            </a:xfrm>
            <a:custGeom>
              <a:avLst/>
              <a:gdLst/>
              <a:ahLst/>
              <a:cxnLst/>
              <a:rect l="l" t="t" r="r" b="b"/>
              <a:pathLst>
                <a:path w="1536064" h="1536065">
                  <a:moveTo>
                    <a:pt x="1413129" y="0"/>
                  </a:moveTo>
                  <a:lnTo>
                    <a:pt x="122922" y="0"/>
                  </a:lnTo>
                  <a:lnTo>
                    <a:pt x="75071" y="9657"/>
                  </a:lnTo>
                  <a:lnTo>
                    <a:pt x="35999" y="35994"/>
                  </a:lnTo>
                  <a:lnTo>
                    <a:pt x="9658" y="75055"/>
                  </a:lnTo>
                  <a:lnTo>
                    <a:pt x="0" y="122886"/>
                  </a:lnTo>
                  <a:lnTo>
                    <a:pt x="0" y="1413079"/>
                  </a:lnTo>
                  <a:lnTo>
                    <a:pt x="9658" y="1460894"/>
                  </a:lnTo>
                  <a:lnTo>
                    <a:pt x="35999" y="1499945"/>
                  </a:lnTo>
                  <a:lnTo>
                    <a:pt x="75071" y="1526276"/>
                  </a:lnTo>
                  <a:lnTo>
                    <a:pt x="122922" y="1535932"/>
                  </a:lnTo>
                  <a:lnTo>
                    <a:pt x="1413129" y="1535932"/>
                  </a:lnTo>
                  <a:lnTo>
                    <a:pt x="1460938" y="1526276"/>
                  </a:lnTo>
                  <a:lnTo>
                    <a:pt x="1499971" y="1499945"/>
                  </a:lnTo>
                  <a:lnTo>
                    <a:pt x="1526285" y="1460894"/>
                  </a:lnTo>
                  <a:lnTo>
                    <a:pt x="1526645" y="1459109"/>
                  </a:lnTo>
                  <a:lnTo>
                    <a:pt x="122922" y="1459109"/>
                  </a:lnTo>
                  <a:lnTo>
                    <a:pt x="104976" y="1455490"/>
                  </a:lnTo>
                  <a:lnTo>
                    <a:pt x="90327" y="1445622"/>
                  </a:lnTo>
                  <a:lnTo>
                    <a:pt x="80453" y="1430991"/>
                  </a:lnTo>
                  <a:lnTo>
                    <a:pt x="76833" y="1413079"/>
                  </a:lnTo>
                  <a:lnTo>
                    <a:pt x="76833" y="122886"/>
                  </a:lnTo>
                  <a:lnTo>
                    <a:pt x="80453" y="104957"/>
                  </a:lnTo>
                  <a:lnTo>
                    <a:pt x="90327" y="90318"/>
                  </a:lnTo>
                  <a:lnTo>
                    <a:pt x="104976" y="80449"/>
                  </a:lnTo>
                  <a:lnTo>
                    <a:pt x="122922" y="76831"/>
                  </a:lnTo>
                  <a:lnTo>
                    <a:pt x="1526643" y="76831"/>
                  </a:lnTo>
                  <a:lnTo>
                    <a:pt x="1526285" y="75055"/>
                  </a:lnTo>
                  <a:lnTo>
                    <a:pt x="1499971" y="35994"/>
                  </a:lnTo>
                  <a:lnTo>
                    <a:pt x="1460938" y="9657"/>
                  </a:lnTo>
                  <a:lnTo>
                    <a:pt x="1413129" y="0"/>
                  </a:lnTo>
                  <a:close/>
                </a:path>
                <a:path w="1536064" h="1536065">
                  <a:moveTo>
                    <a:pt x="1526643" y="76831"/>
                  </a:moveTo>
                  <a:lnTo>
                    <a:pt x="1413129" y="76831"/>
                  </a:lnTo>
                  <a:lnTo>
                    <a:pt x="1431039" y="80449"/>
                  </a:lnTo>
                  <a:lnTo>
                    <a:pt x="1445690" y="90318"/>
                  </a:lnTo>
                  <a:lnTo>
                    <a:pt x="1455581" y="104957"/>
                  </a:lnTo>
                  <a:lnTo>
                    <a:pt x="1459212" y="122886"/>
                  </a:lnTo>
                  <a:lnTo>
                    <a:pt x="1459212" y="1413079"/>
                  </a:lnTo>
                  <a:lnTo>
                    <a:pt x="1455581" y="1430991"/>
                  </a:lnTo>
                  <a:lnTo>
                    <a:pt x="1445690" y="1445622"/>
                  </a:lnTo>
                  <a:lnTo>
                    <a:pt x="1431039" y="1455490"/>
                  </a:lnTo>
                  <a:lnTo>
                    <a:pt x="1413129" y="1459109"/>
                  </a:lnTo>
                  <a:lnTo>
                    <a:pt x="1526645" y="1459109"/>
                  </a:lnTo>
                  <a:lnTo>
                    <a:pt x="1535932" y="1413079"/>
                  </a:lnTo>
                  <a:lnTo>
                    <a:pt x="1535932" y="122886"/>
                  </a:lnTo>
                  <a:lnTo>
                    <a:pt x="1526643" y="76831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465" y="9139731"/>
              <a:ext cx="1212933" cy="1076479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7756670" y="3150105"/>
            <a:ext cx="5050790" cy="7295515"/>
          </a:xfrm>
          <a:custGeom>
            <a:avLst/>
            <a:gdLst/>
            <a:ahLst/>
            <a:cxnLst/>
            <a:rect l="l" t="t" r="r" b="b"/>
            <a:pathLst>
              <a:path w="5050790" h="7295515">
                <a:moveTo>
                  <a:pt x="4870394" y="0"/>
                </a:moveTo>
                <a:lnTo>
                  <a:pt x="180000" y="0"/>
                </a:lnTo>
                <a:lnTo>
                  <a:pt x="132292" y="6458"/>
                </a:lnTo>
                <a:lnTo>
                  <a:pt x="89333" y="24666"/>
                </a:lnTo>
                <a:lnTo>
                  <a:pt x="52875" y="52874"/>
                </a:lnTo>
                <a:lnTo>
                  <a:pt x="24666" y="89332"/>
                </a:lnTo>
                <a:lnTo>
                  <a:pt x="6458" y="132291"/>
                </a:lnTo>
                <a:lnTo>
                  <a:pt x="0" y="179999"/>
                </a:lnTo>
                <a:lnTo>
                  <a:pt x="0" y="7115514"/>
                </a:lnTo>
                <a:lnTo>
                  <a:pt x="6458" y="7163222"/>
                </a:lnTo>
                <a:lnTo>
                  <a:pt x="24666" y="7206181"/>
                </a:lnTo>
                <a:lnTo>
                  <a:pt x="52875" y="7242639"/>
                </a:lnTo>
                <a:lnTo>
                  <a:pt x="89333" y="7270848"/>
                </a:lnTo>
                <a:lnTo>
                  <a:pt x="132292" y="7289056"/>
                </a:lnTo>
                <a:lnTo>
                  <a:pt x="180000" y="7295515"/>
                </a:lnTo>
                <a:lnTo>
                  <a:pt x="4870394" y="7295515"/>
                </a:lnTo>
                <a:lnTo>
                  <a:pt x="4918102" y="7289056"/>
                </a:lnTo>
                <a:lnTo>
                  <a:pt x="4961060" y="7270848"/>
                </a:lnTo>
                <a:lnTo>
                  <a:pt x="4997518" y="7242639"/>
                </a:lnTo>
                <a:lnTo>
                  <a:pt x="5025726" y="7206181"/>
                </a:lnTo>
                <a:lnTo>
                  <a:pt x="5043935" y="7163222"/>
                </a:lnTo>
                <a:lnTo>
                  <a:pt x="5050393" y="7115514"/>
                </a:lnTo>
                <a:lnTo>
                  <a:pt x="5050393" y="179999"/>
                </a:lnTo>
                <a:lnTo>
                  <a:pt x="5043935" y="132291"/>
                </a:lnTo>
                <a:lnTo>
                  <a:pt x="5025726" y="89332"/>
                </a:lnTo>
                <a:lnTo>
                  <a:pt x="4997518" y="52874"/>
                </a:lnTo>
                <a:lnTo>
                  <a:pt x="4961060" y="24666"/>
                </a:lnTo>
                <a:lnTo>
                  <a:pt x="4918102" y="6458"/>
                </a:lnTo>
                <a:lnTo>
                  <a:pt x="4870394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954196" y="4082889"/>
            <a:ext cx="4631690" cy="60178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41300" marR="39370" indent="-228600">
              <a:lnSpc>
                <a:spcPct val="100600"/>
              </a:lnSpc>
              <a:spcBef>
                <a:spcPts val="85"/>
              </a:spcBef>
              <a:buChar char="•"/>
              <a:tabLst>
                <a:tab pos="241300" algn="l"/>
              </a:tabLst>
            </a:pPr>
            <a:r>
              <a:rPr sz="1700" dirty="0">
                <a:latin typeface="Tahoma"/>
                <a:cs typeface="Tahoma"/>
              </a:rPr>
              <a:t>Расположить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одну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руку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пострадавшего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под </a:t>
            </a:r>
            <a:r>
              <a:rPr sz="1700" dirty="0">
                <a:latin typeface="Tahoma"/>
                <a:cs typeface="Tahoma"/>
              </a:rPr>
              <a:t>прямым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углом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к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его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телу.</a:t>
            </a:r>
            <a:endParaRPr sz="1700">
              <a:latin typeface="Tahoma"/>
              <a:cs typeface="Tahoma"/>
            </a:endParaRPr>
          </a:p>
          <a:p>
            <a:pPr marL="241300" marR="172085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00" dirty="0">
                <a:latin typeface="Tahoma"/>
                <a:cs typeface="Tahoma"/>
              </a:rPr>
              <a:t>Вторую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руку</a:t>
            </a:r>
            <a:r>
              <a:rPr sz="1700" spc="-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пострадавшего</a:t>
            </a:r>
            <a:r>
              <a:rPr sz="1700" spc="-10" dirty="0">
                <a:latin typeface="Tahoma"/>
                <a:cs typeface="Tahoma"/>
              </a:rPr>
              <a:t> приложить </a:t>
            </a:r>
            <a:r>
              <a:rPr sz="1700" dirty="0">
                <a:latin typeface="Tahoma"/>
                <a:cs typeface="Tahoma"/>
              </a:rPr>
              <a:t>тыльной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стороной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к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щеке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пострадавшего, </a:t>
            </a:r>
            <a:r>
              <a:rPr sz="1700" dirty="0">
                <a:latin typeface="Tahoma"/>
                <a:cs typeface="Tahoma"/>
              </a:rPr>
              <a:t>придерживая</a:t>
            </a:r>
            <a:r>
              <a:rPr sz="1700" spc="-6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ее</a:t>
            </a:r>
            <a:r>
              <a:rPr sz="1700" spc="-5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своей</a:t>
            </a:r>
            <a:r>
              <a:rPr sz="1700" spc="-5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рукой.</a:t>
            </a:r>
            <a:endParaRPr sz="17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00" dirty="0">
                <a:latin typeface="Tahoma"/>
                <a:cs typeface="Tahoma"/>
              </a:rPr>
              <a:t>После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этого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согнуть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дальнюю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ногу </a:t>
            </a:r>
            <a:r>
              <a:rPr sz="1700" dirty="0">
                <a:latin typeface="Tahoma"/>
                <a:cs typeface="Tahoma"/>
              </a:rPr>
              <a:t>пострадавшего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в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колене,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поставить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ее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-50" dirty="0">
                <a:latin typeface="Tahoma"/>
                <a:cs typeface="Tahoma"/>
              </a:rPr>
              <a:t>с </a:t>
            </a:r>
            <a:r>
              <a:rPr sz="1700" dirty="0">
                <a:latin typeface="Tahoma"/>
                <a:cs typeface="Tahoma"/>
              </a:rPr>
              <a:t>опорой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на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стопу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и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надавить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на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колено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этой </a:t>
            </a:r>
            <a:r>
              <a:rPr sz="1700" dirty="0">
                <a:latin typeface="Tahoma"/>
                <a:cs typeface="Tahoma"/>
              </a:rPr>
              <a:t>ноги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в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указанном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на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рисунке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направлении.</a:t>
            </a:r>
            <a:endParaRPr sz="1700">
              <a:latin typeface="Tahoma"/>
              <a:cs typeface="Tahoma"/>
            </a:endParaRPr>
          </a:p>
          <a:p>
            <a:pPr marL="241300" marR="577215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00" dirty="0">
                <a:latin typeface="Tahoma"/>
                <a:cs typeface="Tahoma"/>
              </a:rPr>
              <a:t>После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поворота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пострадавшего</a:t>
            </a:r>
            <a:r>
              <a:rPr sz="1700" spc="50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набок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слегка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за-прокинуть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его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голову </a:t>
            </a:r>
            <a:r>
              <a:rPr sz="1700" dirty="0">
                <a:latin typeface="Tahoma"/>
                <a:cs typeface="Tahoma"/>
              </a:rPr>
              <a:t>и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подтянуть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ногу,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лежащую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сверху,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-50" dirty="0">
                <a:latin typeface="Tahoma"/>
                <a:cs typeface="Tahoma"/>
              </a:rPr>
              <a:t>к </a:t>
            </a:r>
            <a:r>
              <a:rPr sz="1700" spc="-10" dirty="0">
                <a:latin typeface="Tahoma"/>
                <a:cs typeface="Tahoma"/>
              </a:rPr>
              <a:t>животу.</a:t>
            </a:r>
            <a:endParaRPr sz="1700">
              <a:latin typeface="Tahoma"/>
              <a:cs typeface="Tahoma"/>
            </a:endParaRPr>
          </a:p>
          <a:p>
            <a:pPr marL="241300" marR="17145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00" dirty="0">
                <a:latin typeface="Tahoma"/>
                <a:cs typeface="Tahoma"/>
              </a:rPr>
              <a:t>В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результате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этих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действий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пострадавший </a:t>
            </a:r>
            <a:r>
              <a:rPr sz="1700" dirty="0">
                <a:latin typeface="Tahoma"/>
                <a:cs typeface="Tahoma"/>
              </a:rPr>
              <a:t>должен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принять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положение,</a:t>
            </a:r>
            <a:r>
              <a:rPr sz="1700" spc="-7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изображенное </a:t>
            </a:r>
            <a:r>
              <a:rPr sz="1700" dirty="0">
                <a:latin typeface="Tahoma"/>
                <a:cs typeface="Tahoma"/>
              </a:rPr>
              <a:t>на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рисунке.</a:t>
            </a:r>
            <a:endParaRPr sz="1700">
              <a:latin typeface="Tahoma"/>
              <a:cs typeface="Tahoma"/>
            </a:endParaRPr>
          </a:p>
          <a:p>
            <a:pPr marL="241300" marR="20320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00" dirty="0">
                <a:latin typeface="Tahoma"/>
                <a:cs typeface="Tahoma"/>
              </a:rPr>
              <a:t>При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отсутствии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дыхания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-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поручить </a:t>
            </a:r>
            <a:r>
              <a:rPr sz="1700" dirty="0">
                <a:latin typeface="Tahoma"/>
                <a:cs typeface="Tahoma"/>
              </a:rPr>
              <a:t>помощнику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вызвать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скорую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медицинскую </a:t>
            </a:r>
            <a:r>
              <a:rPr sz="1700" dirty="0">
                <a:latin typeface="Tahoma"/>
                <a:cs typeface="Tahoma"/>
              </a:rPr>
              <a:t>помощь: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«Человек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не</a:t>
            </a:r>
            <a:r>
              <a:rPr sz="1700" spc="-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дышит.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Вызывайте</a:t>
            </a:r>
            <a:endParaRPr sz="1700">
              <a:latin typeface="Tahoma"/>
              <a:cs typeface="Tahoma"/>
            </a:endParaRPr>
          </a:p>
          <a:p>
            <a:pPr marL="241300" marR="144145">
              <a:lnSpc>
                <a:spcPct val="100600"/>
              </a:lnSpc>
            </a:pPr>
            <a:r>
              <a:rPr sz="1700" dirty="0">
                <a:latin typeface="Tahoma"/>
                <a:cs typeface="Tahoma"/>
              </a:rPr>
              <a:t>«скорую».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Сообщите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мне,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что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вызвали». </a:t>
            </a:r>
            <a:r>
              <a:rPr sz="1700" dirty="0">
                <a:latin typeface="Tahoma"/>
                <a:cs typeface="Tahoma"/>
              </a:rPr>
              <a:t>Затем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приступить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к</a:t>
            </a:r>
            <a:r>
              <a:rPr sz="1700" spc="-3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сердечно-легочной </a:t>
            </a:r>
            <a:r>
              <a:rPr sz="1700" dirty="0">
                <a:latin typeface="Tahoma"/>
                <a:cs typeface="Tahoma"/>
              </a:rPr>
              <a:t>реанимации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(давление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на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грудину </a:t>
            </a:r>
            <a:r>
              <a:rPr sz="1700" dirty="0">
                <a:latin typeface="Tahoma"/>
                <a:cs typeface="Tahoma"/>
              </a:rPr>
              <a:t>пострадавшему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и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искусственное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дыхание)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11982" y="3300690"/>
            <a:ext cx="474027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102995" marR="5080" indent="-1090930">
              <a:lnSpc>
                <a:spcPct val="100600"/>
              </a:lnSpc>
              <a:spcBef>
                <a:spcPts val="85"/>
              </a:spcBef>
            </a:pP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Придание</a:t>
            </a:r>
            <a:r>
              <a:rPr sz="18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пострадавшему</a:t>
            </a:r>
            <a:r>
              <a:rPr sz="1800" b="1" spc="-1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4F89A8"/>
                </a:solidFill>
                <a:latin typeface="Tahoma"/>
                <a:cs typeface="Tahoma"/>
              </a:rPr>
              <a:t>устойчивого </a:t>
            </a:r>
            <a:r>
              <a:rPr sz="1800" b="1" dirty="0">
                <a:solidFill>
                  <a:srgbClr val="4F89A8"/>
                </a:solidFill>
                <a:latin typeface="Tahoma"/>
                <a:cs typeface="Tahoma"/>
              </a:rPr>
              <a:t>бокового</a:t>
            </a:r>
            <a:r>
              <a:rPr sz="1800" b="1" spc="-4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4F89A8"/>
                </a:solidFill>
                <a:latin typeface="Tahoma"/>
                <a:cs typeface="Tahoma"/>
              </a:rPr>
              <a:t>положения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3431363" y="3149791"/>
            <a:ext cx="1326515" cy="1326515"/>
            <a:chOff x="13431363" y="3149791"/>
            <a:chExt cx="1326515" cy="1326515"/>
          </a:xfrm>
        </p:grpSpPr>
        <p:sp>
          <p:nvSpPr>
            <p:cNvPr id="29" name="object 29"/>
            <p:cNvSpPr/>
            <p:nvPr/>
          </p:nvSpPr>
          <p:spPr>
            <a:xfrm>
              <a:off x="13497721" y="3216146"/>
              <a:ext cx="1194435" cy="1194435"/>
            </a:xfrm>
            <a:custGeom>
              <a:avLst/>
              <a:gdLst/>
              <a:ahLst/>
              <a:cxnLst/>
              <a:rect l="l" t="t" r="r" b="b"/>
              <a:pathLst>
                <a:path w="1194434" h="1194435">
                  <a:moveTo>
                    <a:pt x="1154098" y="0"/>
                  </a:moveTo>
                  <a:lnTo>
                    <a:pt x="39801" y="0"/>
                  </a:lnTo>
                  <a:lnTo>
                    <a:pt x="24304" y="3124"/>
                  </a:lnTo>
                  <a:lnTo>
                    <a:pt x="11653" y="11647"/>
                  </a:lnTo>
                  <a:lnTo>
                    <a:pt x="3126" y="24290"/>
                  </a:lnTo>
                  <a:lnTo>
                    <a:pt x="0" y="39776"/>
                  </a:lnTo>
                  <a:lnTo>
                    <a:pt x="0" y="1154059"/>
                  </a:lnTo>
                  <a:lnTo>
                    <a:pt x="3126" y="1169529"/>
                  </a:lnTo>
                  <a:lnTo>
                    <a:pt x="11653" y="1182166"/>
                  </a:lnTo>
                  <a:lnTo>
                    <a:pt x="24304" y="1190688"/>
                  </a:lnTo>
                  <a:lnTo>
                    <a:pt x="39801" y="1193813"/>
                  </a:lnTo>
                  <a:lnTo>
                    <a:pt x="1154098" y="1193813"/>
                  </a:lnTo>
                  <a:lnTo>
                    <a:pt x="1169568" y="1190688"/>
                  </a:lnTo>
                  <a:lnTo>
                    <a:pt x="1182222" y="1182166"/>
                  </a:lnTo>
                  <a:lnTo>
                    <a:pt x="1190764" y="1169529"/>
                  </a:lnTo>
                  <a:lnTo>
                    <a:pt x="1193900" y="1154059"/>
                  </a:lnTo>
                  <a:lnTo>
                    <a:pt x="1193900" y="39776"/>
                  </a:lnTo>
                  <a:lnTo>
                    <a:pt x="1190764" y="24290"/>
                  </a:lnTo>
                  <a:lnTo>
                    <a:pt x="1182222" y="11647"/>
                  </a:lnTo>
                  <a:lnTo>
                    <a:pt x="1169568" y="3124"/>
                  </a:lnTo>
                  <a:lnTo>
                    <a:pt x="1154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431363" y="3149791"/>
              <a:ext cx="1326515" cy="1326515"/>
            </a:xfrm>
            <a:custGeom>
              <a:avLst/>
              <a:gdLst/>
              <a:ahLst/>
              <a:cxnLst/>
              <a:rect l="l" t="t" r="r" b="b"/>
              <a:pathLst>
                <a:path w="1326515" h="1326514">
                  <a:moveTo>
                    <a:pt x="1220457" y="0"/>
                  </a:moveTo>
                  <a:lnTo>
                    <a:pt x="106160" y="0"/>
                  </a:lnTo>
                  <a:lnTo>
                    <a:pt x="64835" y="8340"/>
                  </a:lnTo>
                  <a:lnTo>
                    <a:pt x="31091" y="31086"/>
                  </a:lnTo>
                  <a:lnTo>
                    <a:pt x="8341" y="64821"/>
                  </a:lnTo>
                  <a:lnTo>
                    <a:pt x="0" y="106131"/>
                  </a:lnTo>
                  <a:lnTo>
                    <a:pt x="0" y="1220414"/>
                  </a:lnTo>
                  <a:lnTo>
                    <a:pt x="8341" y="1261710"/>
                  </a:lnTo>
                  <a:lnTo>
                    <a:pt x="31091" y="1295437"/>
                  </a:lnTo>
                  <a:lnTo>
                    <a:pt x="64835" y="1318178"/>
                  </a:lnTo>
                  <a:lnTo>
                    <a:pt x="106160" y="1326517"/>
                  </a:lnTo>
                  <a:lnTo>
                    <a:pt x="1220457" y="1326517"/>
                  </a:lnTo>
                  <a:lnTo>
                    <a:pt x="1261748" y="1318178"/>
                  </a:lnTo>
                  <a:lnTo>
                    <a:pt x="1295460" y="1295437"/>
                  </a:lnTo>
                  <a:lnTo>
                    <a:pt x="1318185" y="1261710"/>
                  </a:lnTo>
                  <a:lnTo>
                    <a:pt x="1318496" y="1260168"/>
                  </a:lnTo>
                  <a:lnTo>
                    <a:pt x="106160" y="1260168"/>
                  </a:lnTo>
                  <a:lnTo>
                    <a:pt x="90663" y="1257043"/>
                  </a:lnTo>
                  <a:lnTo>
                    <a:pt x="78012" y="1248521"/>
                  </a:lnTo>
                  <a:lnTo>
                    <a:pt x="69485" y="1235884"/>
                  </a:lnTo>
                  <a:lnTo>
                    <a:pt x="66358" y="1220414"/>
                  </a:lnTo>
                  <a:lnTo>
                    <a:pt x="66358" y="106131"/>
                  </a:lnTo>
                  <a:lnTo>
                    <a:pt x="69485" y="90645"/>
                  </a:lnTo>
                  <a:lnTo>
                    <a:pt x="78012" y="78002"/>
                  </a:lnTo>
                  <a:lnTo>
                    <a:pt x="90663" y="69479"/>
                  </a:lnTo>
                  <a:lnTo>
                    <a:pt x="106160" y="66354"/>
                  </a:lnTo>
                  <a:lnTo>
                    <a:pt x="1318494" y="66354"/>
                  </a:lnTo>
                  <a:lnTo>
                    <a:pt x="1318185" y="64821"/>
                  </a:lnTo>
                  <a:lnTo>
                    <a:pt x="1295460" y="31086"/>
                  </a:lnTo>
                  <a:lnTo>
                    <a:pt x="1261748" y="8340"/>
                  </a:lnTo>
                  <a:lnTo>
                    <a:pt x="1220457" y="0"/>
                  </a:lnTo>
                  <a:close/>
                </a:path>
                <a:path w="1326515" h="1326514">
                  <a:moveTo>
                    <a:pt x="1318494" y="66354"/>
                  </a:moveTo>
                  <a:lnTo>
                    <a:pt x="1220457" y="66354"/>
                  </a:lnTo>
                  <a:lnTo>
                    <a:pt x="1235927" y="69479"/>
                  </a:lnTo>
                  <a:lnTo>
                    <a:pt x="1248581" y="78002"/>
                  </a:lnTo>
                  <a:lnTo>
                    <a:pt x="1257123" y="90645"/>
                  </a:lnTo>
                  <a:lnTo>
                    <a:pt x="1260259" y="106131"/>
                  </a:lnTo>
                  <a:lnTo>
                    <a:pt x="1260259" y="1220414"/>
                  </a:lnTo>
                  <a:lnTo>
                    <a:pt x="1257123" y="1235884"/>
                  </a:lnTo>
                  <a:lnTo>
                    <a:pt x="1248581" y="1248521"/>
                  </a:lnTo>
                  <a:lnTo>
                    <a:pt x="1235927" y="1257043"/>
                  </a:lnTo>
                  <a:lnTo>
                    <a:pt x="1220457" y="1260168"/>
                  </a:lnTo>
                  <a:lnTo>
                    <a:pt x="1318496" y="1260168"/>
                  </a:lnTo>
                  <a:lnTo>
                    <a:pt x="1326517" y="1220414"/>
                  </a:lnTo>
                  <a:lnTo>
                    <a:pt x="1326517" y="106131"/>
                  </a:lnTo>
                  <a:lnTo>
                    <a:pt x="1318494" y="6635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07409" y="3367422"/>
              <a:ext cx="1175155" cy="87228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3431366" y="4642143"/>
            <a:ext cx="1326515" cy="1326515"/>
            <a:chOff x="13431366" y="4642143"/>
            <a:chExt cx="1326515" cy="1326515"/>
          </a:xfrm>
        </p:grpSpPr>
        <p:sp>
          <p:nvSpPr>
            <p:cNvPr id="33" name="object 33"/>
            <p:cNvSpPr/>
            <p:nvPr/>
          </p:nvSpPr>
          <p:spPr>
            <a:xfrm>
              <a:off x="13497724" y="4708501"/>
              <a:ext cx="1194435" cy="1194435"/>
            </a:xfrm>
            <a:custGeom>
              <a:avLst/>
              <a:gdLst/>
              <a:ahLst/>
              <a:cxnLst/>
              <a:rect l="l" t="t" r="r" b="b"/>
              <a:pathLst>
                <a:path w="1194434" h="1194435">
                  <a:moveTo>
                    <a:pt x="1154094" y="0"/>
                  </a:moveTo>
                  <a:lnTo>
                    <a:pt x="39801" y="0"/>
                  </a:lnTo>
                  <a:lnTo>
                    <a:pt x="24303" y="3124"/>
                  </a:lnTo>
                  <a:lnTo>
                    <a:pt x="11652" y="11647"/>
                  </a:lnTo>
                  <a:lnTo>
                    <a:pt x="3125" y="24289"/>
                  </a:lnTo>
                  <a:lnTo>
                    <a:pt x="0" y="39772"/>
                  </a:lnTo>
                  <a:lnTo>
                    <a:pt x="0" y="1154059"/>
                  </a:lnTo>
                  <a:lnTo>
                    <a:pt x="3125" y="1169528"/>
                  </a:lnTo>
                  <a:lnTo>
                    <a:pt x="11652" y="1182164"/>
                  </a:lnTo>
                  <a:lnTo>
                    <a:pt x="24303" y="1190685"/>
                  </a:lnTo>
                  <a:lnTo>
                    <a:pt x="39801" y="1193810"/>
                  </a:lnTo>
                  <a:lnTo>
                    <a:pt x="1154094" y="1193810"/>
                  </a:lnTo>
                  <a:lnTo>
                    <a:pt x="1169565" y="1190685"/>
                  </a:lnTo>
                  <a:lnTo>
                    <a:pt x="1182220" y="1182164"/>
                  </a:lnTo>
                  <a:lnTo>
                    <a:pt x="1190764" y="1169528"/>
                  </a:lnTo>
                  <a:lnTo>
                    <a:pt x="1193900" y="1154059"/>
                  </a:lnTo>
                  <a:lnTo>
                    <a:pt x="1193900" y="39772"/>
                  </a:lnTo>
                  <a:lnTo>
                    <a:pt x="1190764" y="24289"/>
                  </a:lnTo>
                  <a:lnTo>
                    <a:pt x="1182220" y="11647"/>
                  </a:lnTo>
                  <a:lnTo>
                    <a:pt x="1169565" y="3124"/>
                  </a:lnTo>
                  <a:lnTo>
                    <a:pt x="11540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431366" y="4642143"/>
              <a:ext cx="1326515" cy="1326515"/>
            </a:xfrm>
            <a:custGeom>
              <a:avLst/>
              <a:gdLst/>
              <a:ahLst/>
              <a:cxnLst/>
              <a:rect l="l" t="t" r="r" b="b"/>
              <a:pathLst>
                <a:path w="1326515" h="1326514">
                  <a:moveTo>
                    <a:pt x="1220453" y="0"/>
                  </a:moveTo>
                  <a:lnTo>
                    <a:pt x="106160" y="0"/>
                  </a:lnTo>
                  <a:lnTo>
                    <a:pt x="64833" y="8341"/>
                  </a:lnTo>
                  <a:lnTo>
                    <a:pt x="31089" y="31087"/>
                  </a:lnTo>
                  <a:lnTo>
                    <a:pt x="8341" y="64823"/>
                  </a:lnTo>
                  <a:lnTo>
                    <a:pt x="0" y="106131"/>
                  </a:lnTo>
                  <a:lnTo>
                    <a:pt x="0" y="1220417"/>
                  </a:lnTo>
                  <a:lnTo>
                    <a:pt x="8341" y="1261714"/>
                  </a:lnTo>
                  <a:lnTo>
                    <a:pt x="31089" y="1295440"/>
                  </a:lnTo>
                  <a:lnTo>
                    <a:pt x="64833" y="1318180"/>
                  </a:lnTo>
                  <a:lnTo>
                    <a:pt x="106160" y="1326520"/>
                  </a:lnTo>
                  <a:lnTo>
                    <a:pt x="1220453" y="1326520"/>
                  </a:lnTo>
                  <a:lnTo>
                    <a:pt x="1261745" y="1318180"/>
                  </a:lnTo>
                  <a:lnTo>
                    <a:pt x="1295457" y="1295440"/>
                  </a:lnTo>
                  <a:lnTo>
                    <a:pt x="1318183" y="1261714"/>
                  </a:lnTo>
                  <a:lnTo>
                    <a:pt x="1318495" y="1260168"/>
                  </a:lnTo>
                  <a:lnTo>
                    <a:pt x="106160" y="1260168"/>
                  </a:lnTo>
                  <a:lnTo>
                    <a:pt x="90661" y="1257043"/>
                  </a:lnTo>
                  <a:lnTo>
                    <a:pt x="78011" y="1248523"/>
                  </a:lnTo>
                  <a:lnTo>
                    <a:pt x="69484" y="1235887"/>
                  </a:lnTo>
                  <a:lnTo>
                    <a:pt x="66358" y="1220417"/>
                  </a:lnTo>
                  <a:lnTo>
                    <a:pt x="66358" y="106131"/>
                  </a:lnTo>
                  <a:lnTo>
                    <a:pt x="69484" y="90647"/>
                  </a:lnTo>
                  <a:lnTo>
                    <a:pt x="78011" y="78005"/>
                  </a:lnTo>
                  <a:lnTo>
                    <a:pt x="90661" y="69483"/>
                  </a:lnTo>
                  <a:lnTo>
                    <a:pt x="106160" y="66358"/>
                  </a:lnTo>
                  <a:lnTo>
                    <a:pt x="1318493" y="66358"/>
                  </a:lnTo>
                  <a:lnTo>
                    <a:pt x="1318183" y="64823"/>
                  </a:lnTo>
                  <a:lnTo>
                    <a:pt x="1295457" y="31087"/>
                  </a:lnTo>
                  <a:lnTo>
                    <a:pt x="1261745" y="8341"/>
                  </a:lnTo>
                  <a:lnTo>
                    <a:pt x="1220453" y="0"/>
                  </a:lnTo>
                  <a:close/>
                </a:path>
                <a:path w="1326515" h="1326514">
                  <a:moveTo>
                    <a:pt x="1318493" y="66358"/>
                  </a:moveTo>
                  <a:lnTo>
                    <a:pt x="1220453" y="66358"/>
                  </a:lnTo>
                  <a:lnTo>
                    <a:pt x="1235923" y="69483"/>
                  </a:lnTo>
                  <a:lnTo>
                    <a:pt x="1248579" y="78005"/>
                  </a:lnTo>
                  <a:lnTo>
                    <a:pt x="1257123" y="90647"/>
                  </a:lnTo>
                  <a:lnTo>
                    <a:pt x="1260259" y="106131"/>
                  </a:lnTo>
                  <a:lnTo>
                    <a:pt x="1260259" y="1220417"/>
                  </a:lnTo>
                  <a:lnTo>
                    <a:pt x="1257123" y="1235887"/>
                  </a:lnTo>
                  <a:lnTo>
                    <a:pt x="1248579" y="1248523"/>
                  </a:lnTo>
                  <a:lnTo>
                    <a:pt x="1235923" y="1257043"/>
                  </a:lnTo>
                  <a:lnTo>
                    <a:pt x="1220453" y="1260168"/>
                  </a:lnTo>
                  <a:lnTo>
                    <a:pt x="1318495" y="1260168"/>
                  </a:lnTo>
                  <a:lnTo>
                    <a:pt x="1326516" y="1220417"/>
                  </a:lnTo>
                  <a:lnTo>
                    <a:pt x="1326516" y="106131"/>
                  </a:lnTo>
                  <a:lnTo>
                    <a:pt x="1318493" y="6635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05004" y="4901882"/>
              <a:ext cx="1178691" cy="800391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13431363" y="6134465"/>
            <a:ext cx="1326515" cy="1326515"/>
            <a:chOff x="13431363" y="6134465"/>
            <a:chExt cx="1326515" cy="1326515"/>
          </a:xfrm>
        </p:grpSpPr>
        <p:sp>
          <p:nvSpPr>
            <p:cNvPr id="37" name="object 37"/>
            <p:cNvSpPr/>
            <p:nvPr/>
          </p:nvSpPr>
          <p:spPr>
            <a:xfrm>
              <a:off x="13497721" y="6200820"/>
              <a:ext cx="1194435" cy="1194435"/>
            </a:xfrm>
            <a:custGeom>
              <a:avLst/>
              <a:gdLst/>
              <a:ahLst/>
              <a:cxnLst/>
              <a:rect l="l" t="t" r="r" b="b"/>
              <a:pathLst>
                <a:path w="1194434" h="1194434">
                  <a:moveTo>
                    <a:pt x="1154098" y="0"/>
                  </a:moveTo>
                  <a:lnTo>
                    <a:pt x="39801" y="0"/>
                  </a:lnTo>
                  <a:lnTo>
                    <a:pt x="24304" y="3124"/>
                  </a:lnTo>
                  <a:lnTo>
                    <a:pt x="11653" y="11647"/>
                  </a:lnTo>
                  <a:lnTo>
                    <a:pt x="3126" y="24289"/>
                  </a:lnTo>
                  <a:lnTo>
                    <a:pt x="0" y="39772"/>
                  </a:lnTo>
                  <a:lnTo>
                    <a:pt x="0" y="1154059"/>
                  </a:lnTo>
                  <a:lnTo>
                    <a:pt x="3126" y="1169529"/>
                  </a:lnTo>
                  <a:lnTo>
                    <a:pt x="11653" y="1182166"/>
                  </a:lnTo>
                  <a:lnTo>
                    <a:pt x="24304" y="1190688"/>
                  </a:lnTo>
                  <a:lnTo>
                    <a:pt x="39801" y="1193813"/>
                  </a:lnTo>
                  <a:lnTo>
                    <a:pt x="1154098" y="1193813"/>
                  </a:lnTo>
                  <a:lnTo>
                    <a:pt x="1169568" y="1190688"/>
                  </a:lnTo>
                  <a:lnTo>
                    <a:pt x="1182222" y="1182166"/>
                  </a:lnTo>
                  <a:lnTo>
                    <a:pt x="1190764" y="1169529"/>
                  </a:lnTo>
                  <a:lnTo>
                    <a:pt x="1193900" y="1154059"/>
                  </a:lnTo>
                  <a:lnTo>
                    <a:pt x="1193900" y="39772"/>
                  </a:lnTo>
                  <a:lnTo>
                    <a:pt x="1190764" y="24289"/>
                  </a:lnTo>
                  <a:lnTo>
                    <a:pt x="1182222" y="11647"/>
                  </a:lnTo>
                  <a:lnTo>
                    <a:pt x="1169568" y="3124"/>
                  </a:lnTo>
                  <a:lnTo>
                    <a:pt x="1154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431363" y="6134465"/>
              <a:ext cx="1326515" cy="1326515"/>
            </a:xfrm>
            <a:custGeom>
              <a:avLst/>
              <a:gdLst/>
              <a:ahLst/>
              <a:cxnLst/>
              <a:rect l="l" t="t" r="r" b="b"/>
              <a:pathLst>
                <a:path w="1326515" h="1326515">
                  <a:moveTo>
                    <a:pt x="1220457" y="0"/>
                  </a:moveTo>
                  <a:lnTo>
                    <a:pt x="106160" y="0"/>
                  </a:lnTo>
                  <a:lnTo>
                    <a:pt x="64835" y="8340"/>
                  </a:lnTo>
                  <a:lnTo>
                    <a:pt x="31091" y="31085"/>
                  </a:lnTo>
                  <a:lnTo>
                    <a:pt x="8341" y="64819"/>
                  </a:lnTo>
                  <a:lnTo>
                    <a:pt x="0" y="106127"/>
                  </a:lnTo>
                  <a:lnTo>
                    <a:pt x="0" y="1220414"/>
                  </a:lnTo>
                  <a:lnTo>
                    <a:pt x="8341" y="1261710"/>
                  </a:lnTo>
                  <a:lnTo>
                    <a:pt x="31091" y="1295436"/>
                  </a:lnTo>
                  <a:lnTo>
                    <a:pt x="64835" y="1318177"/>
                  </a:lnTo>
                  <a:lnTo>
                    <a:pt x="106160" y="1326516"/>
                  </a:lnTo>
                  <a:lnTo>
                    <a:pt x="1220457" y="1326516"/>
                  </a:lnTo>
                  <a:lnTo>
                    <a:pt x="1261746" y="1318177"/>
                  </a:lnTo>
                  <a:lnTo>
                    <a:pt x="1295458" y="1295436"/>
                  </a:lnTo>
                  <a:lnTo>
                    <a:pt x="1318184" y="1261710"/>
                  </a:lnTo>
                  <a:lnTo>
                    <a:pt x="1318495" y="1260168"/>
                  </a:lnTo>
                  <a:lnTo>
                    <a:pt x="106160" y="1260168"/>
                  </a:lnTo>
                  <a:lnTo>
                    <a:pt x="90663" y="1257043"/>
                  </a:lnTo>
                  <a:lnTo>
                    <a:pt x="78012" y="1248521"/>
                  </a:lnTo>
                  <a:lnTo>
                    <a:pt x="69485" y="1235884"/>
                  </a:lnTo>
                  <a:lnTo>
                    <a:pt x="66358" y="1220414"/>
                  </a:lnTo>
                  <a:lnTo>
                    <a:pt x="66358" y="106127"/>
                  </a:lnTo>
                  <a:lnTo>
                    <a:pt x="69485" y="90644"/>
                  </a:lnTo>
                  <a:lnTo>
                    <a:pt x="78012" y="78002"/>
                  </a:lnTo>
                  <a:lnTo>
                    <a:pt x="90663" y="69479"/>
                  </a:lnTo>
                  <a:lnTo>
                    <a:pt x="106160" y="66354"/>
                  </a:lnTo>
                  <a:lnTo>
                    <a:pt x="1318494" y="66354"/>
                  </a:lnTo>
                  <a:lnTo>
                    <a:pt x="1318184" y="64819"/>
                  </a:lnTo>
                  <a:lnTo>
                    <a:pt x="1295458" y="31085"/>
                  </a:lnTo>
                  <a:lnTo>
                    <a:pt x="1261746" y="8340"/>
                  </a:lnTo>
                  <a:lnTo>
                    <a:pt x="1220457" y="0"/>
                  </a:lnTo>
                  <a:close/>
                </a:path>
                <a:path w="1326515" h="1326515">
                  <a:moveTo>
                    <a:pt x="1318494" y="66354"/>
                  </a:moveTo>
                  <a:lnTo>
                    <a:pt x="1220457" y="66354"/>
                  </a:lnTo>
                  <a:lnTo>
                    <a:pt x="1235927" y="69479"/>
                  </a:lnTo>
                  <a:lnTo>
                    <a:pt x="1248581" y="78002"/>
                  </a:lnTo>
                  <a:lnTo>
                    <a:pt x="1257123" y="90644"/>
                  </a:lnTo>
                  <a:lnTo>
                    <a:pt x="1260259" y="106127"/>
                  </a:lnTo>
                  <a:lnTo>
                    <a:pt x="1260259" y="1220414"/>
                  </a:lnTo>
                  <a:lnTo>
                    <a:pt x="1257123" y="1235884"/>
                  </a:lnTo>
                  <a:lnTo>
                    <a:pt x="1248581" y="1248521"/>
                  </a:lnTo>
                  <a:lnTo>
                    <a:pt x="1235927" y="1257043"/>
                  </a:lnTo>
                  <a:lnTo>
                    <a:pt x="1220457" y="1260168"/>
                  </a:lnTo>
                  <a:lnTo>
                    <a:pt x="1318495" y="1260168"/>
                  </a:lnTo>
                  <a:lnTo>
                    <a:pt x="1326517" y="1220414"/>
                  </a:lnTo>
                  <a:lnTo>
                    <a:pt x="1326517" y="106127"/>
                  </a:lnTo>
                  <a:lnTo>
                    <a:pt x="1318494" y="6635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19078" y="6244747"/>
              <a:ext cx="1152646" cy="1082688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13431363" y="7626823"/>
            <a:ext cx="1326515" cy="1326515"/>
            <a:chOff x="13431363" y="7626823"/>
            <a:chExt cx="1326515" cy="1326515"/>
          </a:xfrm>
        </p:grpSpPr>
        <p:sp>
          <p:nvSpPr>
            <p:cNvPr id="41" name="object 41"/>
            <p:cNvSpPr/>
            <p:nvPr/>
          </p:nvSpPr>
          <p:spPr>
            <a:xfrm>
              <a:off x="13497721" y="7693182"/>
              <a:ext cx="1194435" cy="1194435"/>
            </a:xfrm>
            <a:custGeom>
              <a:avLst/>
              <a:gdLst/>
              <a:ahLst/>
              <a:cxnLst/>
              <a:rect l="l" t="t" r="r" b="b"/>
              <a:pathLst>
                <a:path w="1194434" h="1194434">
                  <a:moveTo>
                    <a:pt x="1154098" y="0"/>
                  </a:moveTo>
                  <a:lnTo>
                    <a:pt x="39801" y="0"/>
                  </a:lnTo>
                  <a:lnTo>
                    <a:pt x="24304" y="3124"/>
                  </a:lnTo>
                  <a:lnTo>
                    <a:pt x="11653" y="11647"/>
                  </a:lnTo>
                  <a:lnTo>
                    <a:pt x="3126" y="24289"/>
                  </a:lnTo>
                  <a:lnTo>
                    <a:pt x="0" y="39772"/>
                  </a:lnTo>
                  <a:lnTo>
                    <a:pt x="0" y="1154055"/>
                  </a:lnTo>
                  <a:lnTo>
                    <a:pt x="3126" y="1169526"/>
                  </a:lnTo>
                  <a:lnTo>
                    <a:pt x="11653" y="1182163"/>
                  </a:lnTo>
                  <a:lnTo>
                    <a:pt x="24304" y="1190685"/>
                  </a:lnTo>
                  <a:lnTo>
                    <a:pt x="39801" y="1193810"/>
                  </a:lnTo>
                  <a:lnTo>
                    <a:pt x="1154098" y="1193810"/>
                  </a:lnTo>
                  <a:lnTo>
                    <a:pt x="1169568" y="1190685"/>
                  </a:lnTo>
                  <a:lnTo>
                    <a:pt x="1182222" y="1182163"/>
                  </a:lnTo>
                  <a:lnTo>
                    <a:pt x="1190764" y="1169526"/>
                  </a:lnTo>
                  <a:lnTo>
                    <a:pt x="1193900" y="1154055"/>
                  </a:lnTo>
                  <a:lnTo>
                    <a:pt x="1193900" y="39772"/>
                  </a:lnTo>
                  <a:lnTo>
                    <a:pt x="1190764" y="24289"/>
                  </a:lnTo>
                  <a:lnTo>
                    <a:pt x="1182222" y="11647"/>
                  </a:lnTo>
                  <a:lnTo>
                    <a:pt x="1169568" y="3124"/>
                  </a:lnTo>
                  <a:lnTo>
                    <a:pt x="1154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431363" y="7626823"/>
              <a:ext cx="1326515" cy="1326515"/>
            </a:xfrm>
            <a:custGeom>
              <a:avLst/>
              <a:gdLst/>
              <a:ahLst/>
              <a:cxnLst/>
              <a:rect l="l" t="t" r="r" b="b"/>
              <a:pathLst>
                <a:path w="1326515" h="1326515">
                  <a:moveTo>
                    <a:pt x="1220457" y="0"/>
                  </a:moveTo>
                  <a:lnTo>
                    <a:pt x="106160" y="0"/>
                  </a:lnTo>
                  <a:lnTo>
                    <a:pt x="64835" y="8341"/>
                  </a:lnTo>
                  <a:lnTo>
                    <a:pt x="31091" y="31087"/>
                  </a:lnTo>
                  <a:lnTo>
                    <a:pt x="8341" y="64823"/>
                  </a:lnTo>
                  <a:lnTo>
                    <a:pt x="0" y="106131"/>
                  </a:lnTo>
                  <a:lnTo>
                    <a:pt x="0" y="1220414"/>
                  </a:lnTo>
                  <a:lnTo>
                    <a:pt x="8341" y="1261712"/>
                  </a:lnTo>
                  <a:lnTo>
                    <a:pt x="31091" y="1295440"/>
                  </a:lnTo>
                  <a:lnTo>
                    <a:pt x="64835" y="1318181"/>
                  </a:lnTo>
                  <a:lnTo>
                    <a:pt x="106160" y="1326521"/>
                  </a:lnTo>
                  <a:lnTo>
                    <a:pt x="1220457" y="1326521"/>
                  </a:lnTo>
                  <a:lnTo>
                    <a:pt x="1261748" y="1318181"/>
                  </a:lnTo>
                  <a:lnTo>
                    <a:pt x="1295460" y="1295440"/>
                  </a:lnTo>
                  <a:lnTo>
                    <a:pt x="1318185" y="1261712"/>
                  </a:lnTo>
                  <a:lnTo>
                    <a:pt x="1318496" y="1260168"/>
                  </a:lnTo>
                  <a:lnTo>
                    <a:pt x="106160" y="1260168"/>
                  </a:lnTo>
                  <a:lnTo>
                    <a:pt x="90663" y="1257043"/>
                  </a:lnTo>
                  <a:lnTo>
                    <a:pt x="78012" y="1248522"/>
                  </a:lnTo>
                  <a:lnTo>
                    <a:pt x="69485" y="1235885"/>
                  </a:lnTo>
                  <a:lnTo>
                    <a:pt x="66358" y="1220414"/>
                  </a:lnTo>
                  <a:lnTo>
                    <a:pt x="66358" y="106131"/>
                  </a:lnTo>
                  <a:lnTo>
                    <a:pt x="69485" y="90647"/>
                  </a:lnTo>
                  <a:lnTo>
                    <a:pt x="78012" y="78005"/>
                  </a:lnTo>
                  <a:lnTo>
                    <a:pt x="90663" y="69483"/>
                  </a:lnTo>
                  <a:lnTo>
                    <a:pt x="106160" y="66358"/>
                  </a:lnTo>
                  <a:lnTo>
                    <a:pt x="1318495" y="66358"/>
                  </a:lnTo>
                  <a:lnTo>
                    <a:pt x="1318185" y="64823"/>
                  </a:lnTo>
                  <a:lnTo>
                    <a:pt x="1295460" y="31087"/>
                  </a:lnTo>
                  <a:lnTo>
                    <a:pt x="1261748" y="8341"/>
                  </a:lnTo>
                  <a:lnTo>
                    <a:pt x="1220457" y="0"/>
                  </a:lnTo>
                  <a:close/>
                </a:path>
                <a:path w="1326515" h="1326515">
                  <a:moveTo>
                    <a:pt x="1318495" y="66358"/>
                  </a:moveTo>
                  <a:lnTo>
                    <a:pt x="1220457" y="66358"/>
                  </a:lnTo>
                  <a:lnTo>
                    <a:pt x="1235927" y="69483"/>
                  </a:lnTo>
                  <a:lnTo>
                    <a:pt x="1248581" y="78005"/>
                  </a:lnTo>
                  <a:lnTo>
                    <a:pt x="1257123" y="90647"/>
                  </a:lnTo>
                  <a:lnTo>
                    <a:pt x="1260259" y="106131"/>
                  </a:lnTo>
                  <a:lnTo>
                    <a:pt x="1260259" y="1220414"/>
                  </a:lnTo>
                  <a:lnTo>
                    <a:pt x="1257123" y="1235885"/>
                  </a:lnTo>
                  <a:lnTo>
                    <a:pt x="1248581" y="1248522"/>
                  </a:lnTo>
                  <a:lnTo>
                    <a:pt x="1235927" y="1257043"/>
                  </a:lnTo>
                  <a:lnTo>
                    <a:pt x="1220457" y="1260168"/>
                  </a:lnTo>
                  <a:lnTo>
                    <a:pt x="1318496" y="1260168"/>
                  </a:lnTo>
                  <a:lnTo>
                    <a:pt x="1326517" y="1220414"/>
                  </a:lnTo>
                  <a:lnTo>
                    <a:pt x="1326517" y="106131"/>
                  </a:lnTo>
                  <a:lnTo>
                    <a:pt x="1318495" y="6635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503021" y="7855790"/>
              <a:ext cx="1184587" cy="809442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13431363" y="9119155"/>
            <a:ext cx="1326515" cy="1326515"/>
            <a:chOff x="13431363" y="9119155"/>
            <a:chExt cx="1326515" cy="1326515"/>
          </a:xfrm>
        </p:grpSpPr>
        <p:sp>
          <p:nvSpPr>
            <p:cNvPr id="45" name="object 45"/>
            <p:cNvSpPr/>
            <p:nvPr/>
          </p:nvSpPr>
          <p:spPr>
            <a:xfrm>
              <a:off x="13497721" y="9185514"/>
              <a:ext cx="1194435" cy="1194435"/>
            </a:xfrm>
            <a:custGeom>
              <a:avLst/>
              <a:gdLst/>
              <a:ahLst/>
              <a:cxnLst/>
              <a:rect l="l" t="t" r="r" b="b"/>
              <a:pathLst>
                <a:path w="1194434" h="1194434">
                  <a:moveTo>
                    <a:pt x="1154098" y="0"/>
                  </a:moveTo>
                  <a:lnTo>
                    <a:pt x="39801" y="0"/>
                  </a:lnTo>
                  <a:lnTo>
                    <a:pt x="24304" y="3124"/>
                  </a:lnTo>
                  <a:lnTo>
                    <a:pt x="11653" y="11647"/>
                  </a:lnTo>
                  <a:lnTo>
                    <a:pt x="3126" y="24290"/>
                  </a:lnTo>
                  <a:lnTo>
                    <a:pt x="0" y="39773"/>
                  </a:lnTo>
                  <a:lnTo>
                    <a:pt x="0" y="1154060"/>
                  </a:lnTo>
                  <a:lnTo>
                    <a:pt x="3126" y="1169529"/>
                  </a:lnTo>
                  <a:lnTo>
                    <a:pt x="11653" y="1182165"/>
                  </a:lnTo>
                  <a:lnTo>
                    <a:pt x="24304" y="1190686"/>
                  </a:lnTo>
                  <a:lnTo>
                    <a:pt x="39801" y="1193811"/>
                  </a:lnTo>
                  <a:lnTo>
                    <a:pt x="1154098" y="1193811"/>
                  </a:lnTo>
                  <a:lnTo>
                    <a:pt x="1169568" y="1190686"/>
                  </a:lnTo>
                  <a:lnTo>
                    <a:pt x="1182222" y="1182165"/>
                  </a:lnTo>
                  <a:lnTo>
                    <a:pt x="1190764" y="1169529"/>
                  </a:lnTo>
                  <a:lnTo>
                    <a:pt x="1193900" y="1154060"/>
                  </a:lnTo>
                  <a:lnTo>
                    <a:pt x="1193900" y="39773"/>
                  </a:lnTo>
                  <a:lnTo>
                    <a:pt x="1190764" y="24290"/>
                  </a:lnTo>
                  <a:lnTo>
                    <a:pt x="1182222" y="11647"/>
                  </a:lnTo>
                  <a:lnTo>
                    <a:pt x="1169568" y="3124"/>
                  </a:lnTo>
                  <a:lnTo>
                    <a:pt x="1154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3431363" y="9119155"/>
              <a:ext cx="1326515" cy="1326515"/>
            </a:xfrm>
            <a:custGeom>
              <a:avLst/>
              <a:gdLst/>
              <a:ahLst/>
              <a:cxnLst/>
              <a:rect l="l" t="t" r="r" b="b"/>
              <a:pathLst>
                <a:path w="1326515" h="1326515">
                  <a:moveTo>
                    <a:pt x="1220457" y="0"/>
                  </a:moveTo>
                  <a:lnTo>
                    <a:pt x="106160" y="0"/>
                  </a:lnTo>
                  <a:lnTo>
                    <a:pt x="64835" y="8341"/>
                  </a:lnTo>
                  <a:lnTo>
                    <a:pt x="31091" y="31088"/>
                  </a:lnTo>
                  <a:lnTo>
                    <a:pt x="8341" y="64824"/>
                  </a:lnTo>
                  <a:lnTo>
                    <a:pt x="0" y="106132"/>
                  </a:lnTo>
                  <a:lnTo>
                    <a:pt x="0" y="1220419"/>
                  </a:lnTo>
                  <a:lnTo>
                    <a:pt x="8341" y="1261714"/>
                  </a:lnTo>
                  <a:lnTo>
                    <a:pt x="31091" y="1295441"/>
                  </a:lnTo>
                  <a:lnTo>
                    <a:pt x="64835" y="1318181"/>
                  </a:lnTo>
                  <a:lnTo>
                    <a:pt x="106160" y="1326521"/>
                  </a:lnTo>
                  <a:lnTo>
                    <a:pt x="1220457" y="1326521"/>
                  </a:lnTo>
                  <a:lnTo>
                    <a:pt x="1261746" y="1318181"/>
                  </a:lnTo>
                  <a:lnTo>
                    <a:pt x="1295458" y="1295441"/>
                  </a:lnTo>
                  <a:lnTo>
                    <a:pt x="1318184" y="1261714"/>
                  </a:lnTo>
                  <a:lnTo>
                    <a:pt x="1318496" y="1260170"/>
                  </a:lnTo>
                  <a:lnTo>
                    <a:pt x="106160" y="1260170"/>
                  </a:lnTo>
                  <a:lnTo>
                    <a:pt x="90663" y="1257045"/>
                  </a:lnTo>
                  <a:lnTo>
                    <a:pt x="78012" y="1248524"/>
                  </a:lnTo>
                  <a:lnTo>
                    <a:pt x="69485" y="1235888"/>
                  </a:lnTo>
                  <a:lnTo>
                    <a:pt x="66358" y="1220419"/>
                  </a:lnTo>
                  <a:lnTo>
                    <a:pt x="66358" y="106132"/>
                  </a:lnTo>
                  <a:lnTo>
                    <a:pt x="69485" y="90648"/>
                  </a:lnTo>
                  <a:lnTo>
                    <a:pt x="78012" y="78006"/>
                  </a:lnTo>
                  <a:lnTo>
                    <a:pt x="90663" y="69483"/>
                  </a:lnTo>
                  <a:lnTo>
                    <a:pt x="106160" y="66358"/>
                  </a:lnTo>
                  <a:lnTo>
                    <a:pt x="1318494" y="66358"/>
                  </a:lnTo>
                  <a:lnTo>
                    <a:pt x="1318184" y="64824"/>
                  </a:lnTo>
                  <a:lnTo>
                    <a:pt x="1295458" y="31088"/>
                  </a:lnTo>
                  <a:lnTo>
                    <a:pt x="1261746" y="8341"/>
                  </a:lnTo>
                  <a:lnTo>
                    <a:pt x="1220457" y="0"/>
                  </a:lnTo>
                  <a:close/>
                </a:path>
                <a:path w="1326515" h="1326515">
                  <a:moveTo>
                    <a:pt x="1318494" y="66358"/>
                  </a:moveTo>
                  <a:lnTo>
                    <a:pt x="1220457" y="66358"/>
                  </a:lnTo>
                  <a:lnTo>
                    <a:pt x="1235927" y="69483"/>
                  </a:lnTo>
                  <a:lnTo>
                    <a:pt x="1248581" y="78006"/>
                  </a:lnTo>
                  <a:lnTo>
                    <a:pt x="1257123" y="90648"/>
                  </a:lnTo>
                  <a:lnTo>
                    <a:pt x="1260259" y="106132"/>
                  </a:lnTo>
                  <a:lnTo>
                    <a:pt x="1260259" y="1220419"/>
                  </a:lnTo>
                  <a:lnTo>
                    <a:pt x="1257123" y="1235888"/>
                  </a:lnTo>
                  <a:lnTo>
                    <a:pt x="1248581" y="1248524"/>
                  </a:lnTo>
                  <a:lnTo>
                    <a:pt x="1235927" y="1257045"/>
                  </a:lnTo>
                  <a:lnTo>
                    <a:pt x="1220457" y="1260170"/>
                  </a:lnTo>
                  <a:lnTo>
                    <a:pt x="1318496" y="1260170"/>
                  </a:lnTo>
                  <a:lnTo>
                    <a:pt x="1326517" y="1220419"/>
                  </a:lnTo>
                  <a:lnTo>
                    <a:pt x="1326517" y="106132"/>
                  </a:lnTo>
                  <a:lnTo>
                    <a:pt x="1318494" y="6635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507225" y="9616273"/>
              <a:ext cx="1177966" cy="389740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7908" y="2051514"/>
            <a:ext cx="14400530" cy="2160905"/>
          </a:xfrm>
          <a:custGeom>
            <a:avLst/>
            <a:gdLst/>
            <a:ahLst/>
            <a:cxnLst/>
            <a:rect l="l" t="t" r="r" b="b"/>
            <a:pathLst>
              <a:path w="14400530" h="2160904">
                <a:moveTo>
                  <a:pt x="14282553" y="0"/>
                </a:moveTo>
                <a:lnTo>
                  <a:pt x="117441" y="0"/>
                </a:lnTo>
                <a:lnTo>
                  <a:pt x="71840" y="9266"/>
                </a:lnTo>
                <a:lnTo>
                  <a:pt x="34497" y="34497"/>
                </a:lnTo>
                <a:lnTo>
                  <a:pt x="9266" y="71839"/>
                </a:lnTo>
                <a:lnTo>
                  <a:pt x="0" y="117439"/>
                </a:lnTo>
                <a:lnTo>
                  <a:pt x="0" y="2043179"/>
                </a:lnTo>
                <a:lnTo>
                  <a:pt x="9266" y="2088779"/>
                </a:lnTo>
                <a:lnTo>
                  <a:pt x="34497" y="2126121"/>
                </a:lnTo>
                <a:lnTo>
                  <a:pt x="71840" y="2151352"/>
                </a:lnTo>
                <a:lnTo>
                  <a:pt x="117441" y="2160619"/>
                </a:lnTo>
                <a:lnTo>
                  <a:pt x="14282553" y="2160619"/>
                </a:lnTo>
                <a:lnTo>
                  <a:pt x="14328155" y="2151352"/>
                </a:lnTo>
                <a:lnTo>
                  <a:pt x="14365499" y="2126121"/>
                </a:lnTo>
                <a:lnTo>
                  <a:pt x="14390731" y="2088779"/>
                </a:lnTo>
                <a:lnTo>
                  <a:pt x="14399999" y="2043179"/>
                </a:lnTo>
                <a:lnTo>
                  <a:pt x="14399999" y="117439"/>
                </a:lnTo>
                <a:lnTo>
                  <a:pt x="14390731" y="71839"/>
                </a:lnTo>
                <a:lnTo>
                  <a:pt x="14365499" y="34497"/>
                </a:lnTo>
                <a:lnTo>
                  <a:pt x="14328155" y="9266"/>
                </a:lnTo>
                <a:lnTo>
                  <a:pt x="14282553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7259" y="6372187"/>
            <a:ext cx="14400530" cy="1620520"/>
          </a:xfrm>
          <a:custGeom>
            <a:avLst/>
            <a:gdLst/>
            <a:ahLst/>
            <a:cxnLst/>
            <a:rect l="l" t="t" r="r" b="b"/>
            <a:pathLst>
              <a:path w="14400530" h="1620520">
                <a:moveTo>
                  <a:pt x="14293458" y="0"/>
                </a:moveTo>
                <a:lnTo>
                  <a:pt x="106542" y="0"/>
                </a:lnTo>
                <a:lnTo>
                  <a:pt x="65172" y="8406"/>
                </a:lnTo>
                <a:lnTo>
                  <a:pt x="31295" y="31295"/>
                </a:lnTo>
                <a:lnTo>
                  <a:pt x="8406" y="65170"/>
                </a:lnTo>
                <a:lnTo>
                  <a:pt x="0" y="106537"/>
                </a:lnTo>
                <a:lnTo>
                  <a:pt x="0" y="1513500"/>
                </a:lnTo>
                <a:lnTo>
                  <a:pt x="8406" y="1554867"/>
                </a:lnTo>
                <a:lnTo>
                  <a:pt x="31295" y="1588743"/>
                </a:lnTo>
                <a:lnTo>
                  <a:pt x="65172" y="1611632"/>
                </a:lnTo>
                <a:lnTo>
                  <a:pt x="106542" y="1620038"/>
                </a:lnTo>
                <a:lnTo>
                  <a:pt x="14293458" y="1620038"/>
                </a:lnTo>
                <a:lnTo>
                  <a:pt x="14334827" y="1611632"/>
                </a:lnTo>
                <a:lnTo>
                  <a:pt x="14368704" y="1588743"/>
                </a:lnTo>
                <a:lnTo>
                  <a:pt x="14391593" y="1554867"/>
                </a:lnTo>
                <a:lnTo>
                  <a:pt x="14400000" y="1513500"/>
                </a:lnTo>
                <a:lnTo>
                  <a:pt x="14400000" y="106537"/>
                </a:lnTo>
                <a:lnTo>
                  <a:pt x="14391593" y="65170"/>
                </a:lnTo>
                <a:lnTo>
                  <a:pt x="14368704" y="31295"/>
                </a:lnTo>
                <a:lnTo>
                  <a:pt x="14334827" y="8406"/>
                </a:lnTo>
                <a:lnTo>
                  <a:pt x="14293458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9162" y="2056523"/>
            <a:ext cx="13935075" cy="1978660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040"/>
              </a:spcBef>
            </a:pP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Техника</a:t>
            </a:r>
            <a:r>
              <a:rPr sz="24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проведения</a:t>
            </a:r>
            <a:r>
              <a:rPr sz="24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давления</a:t>
            </a:r>
            <a:r>
              <a:rPr sz="2400" b="1" spc="-1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на</a:t>
            </a:r>
            <a:r>
              <a:rPr sz="24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грудину</a:t>
            </a:r>
            <a:r>
              <a:rPr sz="2400" b="1" spc="-1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пострадавшего</a:t>
            </a:r>
            <a:r>
              <a:rPr sz="24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и</a:t>
            </a:r>
            <a:r>
              <a:rPr sz="2400" b="1" spc="-2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искусственного</a:t>
            </a:r>
            <a:r>
              <a:rPr sz="2400" b="1" spc="-1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4F89A8"/>
                </a:solidFill>
                <a:latin typeface="Tahoma"/>
                <a:cs typeface="Tahoma"/>
              </a:rPr>
              <a:t>дыхания</a:t>
            </a:r>
            <a:endParaRPr sz="24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spcBef>
                <a:spcPts val="695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Tahoma"/>
                <a:cs typeface="Tahoma"/>
              </a:rPr>
              <a:t>Надавливания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грудную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клетку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производятся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переднезаднем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направлении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перпендикулярно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плоскости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тела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пострадавшего </a:t>
            </a:r>
            <a:r>
              <a:rPr sz="1800" dirty="0">
                <a:latin typeface="Tahoma"/>
                <a:cs typeface="Tahoma"/>
              </a:rPr>
              <a:t>выпрямленными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локтях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руками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глубину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5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–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6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см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частотой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100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-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120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надавливаний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минуту.</a:t>
            </a:r>
            <a:endParaRPr sz="1800">
              <a:latin typeface="Tahoma"/>
              <a:cs typeface="Tahoma"/>
            </a:endParaRPr>
          </a:p>
          <a:p>
            <a:pPr marL="240665" marR="41275" indent="-228600">
              <a:lnSpc>
                <a:spcPct val="100600"/>
              </a:lnSpc>
              <a:buChar char="•"/>
              <a:tabLst>
                <a:tab pos="240665" algn="l"/>
              </a:tabLst>
            </a:pPr>
            <a:r>
              <a:rPr sz="1800" dirty="0">
                <a:latin typeface="Tahoma"/>
                <a:cs typeface="Tahoma"/>
              </a:rPr>
              <a:t>30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надавливаний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грудину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чередуются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2-</a:t>
            </a:r>
            <a:r>
              <a:rPr sz="1800" dirty="0">
                <a:latin typeface="Tahoma"/>
                <a:cs typeface="Tahoma"/>
              </a:rPr>
              <a:t>мя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вдохами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искусственного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дыхания,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для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чего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следует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открыть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дыхательные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пути, </a:t>
            </a:r>
            <a:r>
              <a:rPr sz="1800" dirty="0">
                <a:latin typeface="Tahoma"/>
                <a:cs typeface="Tahoma"/>
              </a:rPr>
              <a:t>зажать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нос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пострадавшего,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плотно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обхватить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губы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своими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губами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выполнить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выдох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рот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не </a:t>
            </a:r>
            <a:r>
              <a:rPr sz="1800" dirty="0">
                <a:latin typeface="Tahoma"/>
                <a:cs typeface="Tahoma"/>
              </a:rPr>
              <a:t>дольше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секунды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до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начала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подъема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грудной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клетки.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79180" y="4392190"/>
            <a:ext cx="1800225" cy="1800225"/>
            <a:chOff x="3979180" y="4392190"/>
            <a:chExt cx="1800225" cy="1800225"/>
          </a:xfrm>
        </p:grpSpPr>
        <p:sp>
          <p:nvSpPr>
            <p:cNvPr id="6" name="object 6"/>
            <p:cNvSpPr/>
            <p:nvPr/>
          </p:nvSpPr>
          <p:spPr>
            <a:xfrm>
              <a:off x="4069227" y="4482233"/>
              <a:ext cx="1620520" cy="1620520"/>
            </a:xfrm>
            <a:custGeom>
              <a:avLst/>
              <a:gdLst/>
              <a:ahLst/>
              <a:cxnLst/>
              <a:rect l="l" t="t" r="r" b="b"/>
              <a:pathLst>
                <a:path w="1620520" h="1620520">
                  <a:moveTo>
                    <a:pt x="1566033" y="0"/>
                  </a:moveTo>
                  <a:lnTo>
                    <a:pt x="54008" y="0"/>
                  </a:lnTo>
                  <a:lnTo>
                    <a:pt x="32978" y="4240"/>
                  </a:lnTo>
                  <a:lnTo>
                    <a:pt x="15812" y="15805"/>
                  </a:lnTo>
                  <a:lnTo>
                    <a:pt x="4241" y="32960"/>
                  </a:lnTo>
                  <a:lnTo>
                    <a:pt x="0" y="53971"/>
                  </a:lnTo>
                  <a:lnTo>
                    <a:pt x="0" y="1565978"/>
                  </a:lnTo>
                  <a:lnTo>
                    <a:pt x="4241" y="1586972"/>
                  </a:lnTo>
                  <a:lnTo>
                    <a:pt x="15812" y="1604120"/>
                  </a:lnTo>
                  <a:lnTo>
                    <a:pt x="32978" y="1615683"/>
                  </a:lnTo>
                  <a:lnTo>
                    <a:pt x="54008" y="1619924"/>
                  </a:lnTo>
                  <a:lnTo>
                    <a:pt x="1566033" y="1619924"/>
                  </a:lnTo>
                  <a:lnTo>
                    <a:pt x="1587024" y="1615683"/>
                  </a:lnTo>
                  <a:lnTo>
                    <a:pt x="1604196" y="1604120"/>
                  </a:lnTo>
                  <a:lnTo>
                    <a:pt x="1615788" y="1586972"/>
                  </a:lnTo>
                  <a:lnTo>
                    <a:pt x="1620043" y="1565978"/>
                  </a:lnTo>
                  <a:lnTo>
                    <a:pt x="1620043" y="53971"/>
                  </a:lnTo>
                  <a:lnTo>
                    <a:pt x="1615788" y="32960"/>
                  </a:lnTo>
                  <a:lnTo>
                    <a:pt x="1604196" y="15805"/>
                  </a:lnTo>
                  <a:lnTo>
                    <a:pt x="1587024" y="4240"/>
                  </a:lnTo>
                  <a:lnTo>
                    <a:pt x="1566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79180" y="4392190"/>
              <a:ext cx="1800225" cy="1800225"/>
            </a:xfrm>
            <a:custGeom>
              <a:avLst/>
              <a:gdLst/>
              <a:ahLst/>
              <a:cxnLst/>
              <a:rect l="l" t="t" r="r" b="b"/>
              <a:pathLst>
                <a:path w="1800225" h="1800225">
                  <a:moveTo>
                    <a:pt x="1656079" y="0"/>
                  </a:moveTo>
                  <a:lnTo>
                    <a:pt x="144054" y="0"/>
                  </a:lnTo>
                  <a:lnTo>
                    <a:pt x="98519" y="7342"/>
                  </a:lnTo>
                  <a:lnTo>
                    <a:pt x="58974" y="27788"/>
                  </a:lnTo>
                  <a:lnTo>
                    <a:pt x="27791" y="58963"/>
                  </a:lnTo>
                  <a:lnTo>
                    <a:pt x="7343" y="98496"/>
                  </a:lnTo>
                  <a:lnTo>
                    <a:pt x="0" y="144014"/>
                  </a:lnTo>
                  <a:lnTo>
                    <a:pt x="0" y="1656021"/>
                  </a:lnTo>
                  <a:lnTo>
                    <a:pt x="7343" y="1701525"/>
                  </a:lnTo>
                  <a:lnTo>
                    <a:pt x="27791" y="1741048"/>
                  </a:lnTo>
                  <a:lnTo>
                    <a:pt x="58974" y="1772217"/>
                  </a:lnTo>
                  <a:lnTo>
                    <a:pt x="98519" y="1792658"/>
                  </a:lnTo>
                  <a:lnTo>
                    <a:pt x="144054" y="1800000"/>
                  </a:lnTo>
                  <a:lnTo>
                    <a:pt x="1656079" y="1800000"/>
                  </a:lnTo>
                  <a:lnTo>
                    <a:pt x="1701577" y="1792658"/>
                  </a:lnTo>
                  <a:lnTo>
                    <a:pt x="1741086" y="1772217"/>
                  </a:lnTo>
                  <a:lnTo>
                    <a:pt x="1772237" y="1741048"/>
                  </a:lnTo>
                  <a:lnTo>
                    <a:pt x="1788302" y="1709967"/>
                  </a:lnTo>
                  <a:lnTo>
                    <a:pt x="144054" y="1709967"/>
                  </a:lnTo>
                  <a:lnTo>
                    <a:pt x="123025" y="1705726"/>
                  </a:lnTo>
                  <a:lnTo>
                    <a:pt x="105858" y="1694163"/>
                  </a:lnTo>
                  <a:lnTo>
                    <a:pt x="94288" y="1677015"/>
                  </a:lnTo>
                  <a:lnTo>
                    <a:pt x="90046" y="1656021"/>
                  </a:lnTo>
                  <a:lnTo>
                    <a:pt x="90046" y="144014"/>
                  </a:lnTo>
                  <a:lnTo>
                    <a:pt x="94288" y="123003"/>
                  </a:lnTo>
                  <a:lnTo>
                    <a:pt x="105858" y="105848"/>
                  </a:lnTo>
                  <a:lnTo>
                    <a:pt x="123025" y="94283"/>
                  </a:lnTo>
                  <a:lnTo>
                    <a:pt x="144054" y="90042"/>
                  </a:lnTo>
                  <a:lnTo>
                    <a:pt x="1788296" y="90042"/>
                  </a:lnTo>
                  <a:lnTo>
                    <a:pt x="1772237" y="58963"/>
                  </a:lnTo>
                  <a:lnTo>
                    <a:pt x="1741086" y="27788"/>
                  </a:lnTo>
                  <a:lnTo>
                    <a:pt x="1701577" y="7342"/>
                  </a:lnTo>
                  <a:lnTo>
                    <a:pt x="1656079" y="0"/>
                  </a:lnTo>
                  <a:close/>
                </a:path>
                <a:path w="1800225" h="1800225">
                  <a:moveTo>
                    <a:pt x="1788296" y="90042"/>
                  </a:moveTo>
                  <a:lnTo>
                    <a:pt x="1656079" y="90042"/>
                  </a:lnTo>
                  <a:lnTo>
                    <a:pt x="1677071" y="94283"/>
                  </a:lnTo>
                  <a:lnTo>
                    <a:pt x="1694242" y="105848"/>
                  </a:lnTo>
                  <a:lnTo>
                    <a:pt x="1705835" y="123003"/>
                  </a:lnTo>
                  <a:lnTo>
                    <a:pt x="1710090" y="144014"/>
                  </a:lnTo>
                  <a:lnTo>
                    <a:pt x="1710090" y="1656021"/>
                  </a:lnTo>
                  <a:lnTo>
                    <a:pt x="1705835" y="1677015"/>
                  </a:lnTo>
                  <a:lnTo>
                    <a:pt x="1694242" y="1694163"/>
                  </a:lnTo>
                  <a:lnTo>
                    <a:pt x="1677071" y="1705726"/>
                  </a:lnTo>
                  <a:lnTo>
                    <a:pt x="1656079" y="1709967"/>
                  </a:lnTo>
                  <a:lnTo>
                    <a:pt x="1788302" y="1709967"/>
                  </a:lnTo>
                  <a:lnTo>
                    <a:pt x="1792665" y="1701525"/>
                  </a:lnTo>
                  <a:lnTo>
                    <a:pt x="1800000" y="1656021"/>
                  </a:lnTo>
                  <a:lnTo>
                    <a:pt x="1800000" y="144014"/>
                  </a:lnTo>
                  <a:lnTo>
                    <a:pt x="1792665" y="98496"/>
                  </a:lnTo>
                  <a:lnTo>
                    <a:pt x="1788296" y="90042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4944" y="4565793"/>
              <a:ext cx="1594079" cy="133731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679152" y="4392190"/>
            <a:ext cx="1800225" cy="1800225"/>
            <a:chOff x="6679152" y="4392190"/>
            <a:chExt cx="1800225" cy="1800225"/>
          </a:xfrm>
        </p:grpSpPr>
        <p:sp>
          <p:nvSpPr>
            <p:cNvPr id="10" name="object 10"/>
            <p:cNvSpPr/>
            <p:nvPr/>
          </p:nvSpPr>
          <p:spPr>
            <a:xfrm>
              <a:off x="6769198" y="4482233"/>
              <a:ext cx="1620520" cy="1620520"/>
            </a:xfrm>
            <a:custGeom>
              <a:avLst/>
              <a:gdLst/>
              <a:ahLst/>
              <a:cxnLst/>
              <a:rect l="l" t="t" r="r" b="b"/>
              <a:pathLst>
                <a:path w="1620520" h="1620520">
                  <a:moveTo>
                    <a:pt x="1566031" y="0"/>
                  </a:moveTo>
                  <a:lnTo>
                    <a:pt x="54006" y="0"/>
                  </a:lnTo>
                  <a:lnTo>
                    <a:pt x="32977" y="4240"/>
                  </a:lnTo>
                  <a:lnTo>
                    <a:pt x="15811" y="15805"/>
                  </a:lnTo>
                  <a:lnTo>
                    <a:pt x="4241" y="32960"/>
                  </a:lnTo>
                  <a:lnTo>
                    <a:pt x="0" y="53971"/>
                  </a:lnTo>
                  <a:lnTo>
                    <a:pt x="0" y="1565978"/>
                  </a:lnTo>
                  <a:lnTo>
                    <a:pt x="4241" y="1586972"/>
                  </a:lnTo>
                  <a:lnTo>
                    <a:pt x="15811" y="1604120"/>
                  </a:lnTo>
                  <a:lnTo>
                    <a:pt x="32977" y="1615683"/>
                  </a:lnTo>
                  <a:lnTo>
                    <a:pt x="54006" y="1619924"/>
                  </a:lnTo>
                  <a:lnTo>
                    <a:pt x="1566031" y="1619924"/>
                  </a:lnTo>
                  <a:lnTo>
                    <a:pt x="1587023" y="1615683"/>
                  </a:lnTo>
                  <a:lnTo>
                    <a:pt x="1604195" y="1604120"/>
                  </a:lnTo>
                  <a:lnTo>
                    <a:pt x="1615787" y="1586972"/>
                  </a:lnTo>
                  <a:lnTo>
                    <a:pt x="1620042" y="1565978"/>
                  </a:lnTo>
                  <a:lnTo>
                    <a:pt x="1620042" y="53971"/>
                  </a:lnTo>
                  <a:lnTo>
                    <a:pt x="1615787" y="32960"/>
                  </a:lnTo>
                  <a:lnTo>
                    <a:pt x="1604195" y="15805"/>
                  </a:lnTo>
                  <a:lnTo>
                    <a:pt x="1587023" y="4240"/>
                  </a:lnTo>
                  <a:lnTo>
                    <a:pt x="1566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79152" y="4392190"/>
              <a:ext cx="1800225" cy="1800225"/>
            </a:xfrm>
            <a:custGeom>
              <a:avLst/>
              <a:gdLst/>
              <a:ahLst/>
              <a:cxnLst/>
              <a:rect l="l" t="t" r="r" b="b"/>
              <a:pathLst>
                <a:path w="1800225" h="1800225">
                  <a:moveTo>
                    <a:pt x="1656078" y="0"/>
                  </a:moveTo>
                  <a:lnTo>
                    <a:pt x="144053" y="0"/>
                  </a:lnTo>
                  <a:lnTo>
                    <a:pt x="98518" y="7342"/>
                  </a:lnTo>
                  <a:lnTo>
                    <a:pt x="58973" y="27788"/>
                  </a:lnTo>
                  <a:lnTo>
                    <a:pt x="27791" y="58963"/>
                  </a:lnTo>
                  <a:lnTo>
                    <a:pt x="7343" y="98496"/>
                  </a:lnTo>
                  <a:lnTo>
                    <a:pt x="0" y="144014"/>
                  </a:lnTo>
                  <a:lnTo>
                    <a:pt x="0" y="1656021"/>
                  </a:lnTo>
                  <a:lnTo>
                    <a:pt x="7343" y="1701525"/>
                  </a:lnTo>
                  <a:lnTo>
                    <a:pt x="27791" y="1741048"/>
                  </a:lnTo>
                  <a:lnTo>
                    <a:pt x="58973" y="1772217"/>
                  </a:lnTo>
                  <a:lnTo>
                    <a:pt x="98518" y="1792658"/>
                  </a:lnTo>
                  <a:lnTo>
                    <a:pt x="144053" y="1800000"/>
                  </a:lnTo>
                  <a:lnTo>
                    <a:pt x="1656078" y="1800000"/>
                  </a:lnTo>
                  <a:lnTo>
                    <a:pt x="1701576" y="1792658"/>
                  </a:lnTo>
                  <a:lnTo>
                    <a:pt x="1741085" y="1772217"/>
                  </a:lnTo>
                  <a:lnTo>
                    <a:pt x="1772237" y="1741048"/>
                  </a:lnTo>
                  <a:lnTo>
                    <a:pt x="1788301" y="1709967"/>
                  </a:lnTo>
                  <a:lnTo>
                    <a:pt x="144053" y="1709967"/>
                  </a:lnTo>
                  <a:lnTo>
                    <a:pt x="123024" y="1705726"/>
                  </a:lnTo>
                  <a:lnTo>
                    <a:pt x="105858" y="1694163"/>
                  </a:lnTo>
                  <a:lnTo>
                    <a:pt x="94288" y="1677015"/>
                  </a:lnTo>
                  <a:lnTo>
                    <a:pt x="90046" y="1656021"/>
                  </a:lnTo>
                  <a:lnTo>
                    <a:pt x="90046" y="144014"/>
                  </a:lnTo>
                  <a:lnTo>
                    <a:pt x="94288" y="123003"/>
                  </a:lnTo>
                  <a:lnTo>
                    <a:pt x="105858" y="105848"/>
                  </a:lnTo>
                  <a:lnTo>
                    <a:pt x="123024" y="94283"/>
                  </a:lnTo>
                  <a:lnTo>
                    <a:pt x="144053" y="90042"/>
                  </a:lnTo>
                  <a:lnTo>
                    <a:pt x="1788296" y="90042"/>
                  </a:lnTo>
                  <a:lnTo>
                    <a:pt x="1772237" y="58963"/>
                  </a:lnTo>
                  <a:lnTo>
                    <a:pt x="1741085" y="27788"/>
                  </a:lnTo>
                  <a:lnTo>
                    <a:pt x="1701576" y="7342"/>
                  </a:lnTo>
                  <a:lnTo>
                    <a:pt x="1656078" y="0"/>
                  </a:lnTo>
                  <a:close/>
                </a:path>
                <a:path w="1800225" h="1800225">
                  <a:moveTo>
                    <a:pt x="1788296" y="90042"/>
                  </a:moveTo>
                  <a:lnTo>
                    <a:pt x="1656078" y="90042"/>
                  </a:lnTo>
                  <a:lnTo>
                    <a:pt x="1677070" y="94283"/>
                  </a:lnTo>
                  <a:lnTo>
                    <a:pt x="1694242" y="105848"/>
                  </a:lnTo>
                  <a:lnTo>
                    <a:pt x="1705834" y="123003"/>
                  </a:lnTo>
                  <a:lnTo>
                    <a:pt x="1710089" y="144014"/>
                  </a:lnTo>
                  <a:lnTo>
                    <a:pt x="1710089" y="1656021"/>
                  </a:lnTo>
                  <a:lnTo>
                    <a:pt x="1705834" y="1677015"/>
                  </a:lnTo>
                  <a:lnTo>
                    <a:pt x="1694242" y="1694163"/>
                  </a:lnTo>
                  <a:lnTo>
                    <a:pt x="1677070" y="1705726"/>
                  </a:lnTo>
                  <a:lnTo>
                    <a:pt x="1656078" y="1709967"/>
                  </a:lnTo>
                  <a:lnTo>
                    <a:pt x="1788301" y="1709967"/>
                  </a:lnTo>
                  <a:lnTo>
                    <a:pt x="1792664" y="1701525"/>
                  </a:lnTo>
                  <a:lnTo>
                    <a:pt x="1800000" y="1656021"/>
                  </a:lnTo>
                  <a:lnTo>
                    <a:pt x="1800000" y="144014"/>
                  </a:lnTo>
                  <a:lnTo>
                    <a:pt x="1792664" y="98496"/>
                  </a:lnTo>
                  <a:lnTo>
                    <a:pt x="1788296" y="90042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034" y="4637423"/>
              <a:ext cx="1496566" cy="125551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9379173" y="4392190"/>
            <a:ext cx="1800225" cy="1800225"/>
            <a:chOff x="9379173" y="4392190"/>
            <a:chExt cx="1800225" cy="1800225"/>
          </a:xfrm>
        </p:grpSpPr>
        <p:sp>
          <p:nvSpPr>
            <p:cNvPr id="14" name="object 14"/>
            <p:cNvSpPr/>
            <p:nvPr/>
          </p:nvSpPr>
          <p:spPr>
            <a:xfrm>
              <a:off x="9469220" y="4482233"/>
              <a:ext cx="1620520" cy="1620520"/>
            </a:xfrm>
            <a:custGeom>
              <a:avLst/>
              <a:gdLst/>
              <a:ahLst/>
              <a:cxnLst/>
              <a:rect l="l" t="t" r="r" b="b"/>
              <a:pathLst>
                <a:path w="1620520" h="1620520">
                  <a:moveTo>
                    <a:pt x="1566031" y="0"/>
                  </a:moveTo>
                  <a:lnTo>
                    <a:pt x="54006" y="0"/>
                  </a:lnTo>
                  <a:lnTo>
                    <a:pt x="32977" y="4240"/>
                  </a:lnTo>
                  <a:lnTo>
                    <a:pt x="15811" y="15805"/>
                  </a:lnTo>
                  <a:lnTo>
                    <a:pt x="4241" y="32960"/>
                  </a:lnTo>
                  <a:lnTo>
                    <a:pt x="0" y="53971"/>
                  </a:lnTo>
                  <a:lnTo>
                    <a:pt x="0" y="1565978"/>
                  </a:lnTo>
                  <a:lnTo>
                    <a:pt x="4241" y="1586972"/>
                  </a:lnTo>
                  <a:lnTo>
                    <a:pt x="15811" y="1604120"/>
                  </a:lnTo>
                  <a:lnTo>
                    <a:pt x="32977" y="1615683"/>
                  </a:lnTo>
                  <a:lnTo>
                    <a:pt x="54006" y="1619924"/>
                  </a:lnTo>
                  <a:lnTo>
                    <a:pt x="1566031" y="1619924"/>
                  </a:lnTo>
                  <a:lnTo>
                    <a:pt x="1587024" y="1615683"/>
                  </a:lnTo>
                  <a:lnTo>
                    <a:pt x="1604195" y="1604120"/>
                  </a:lnTo>
                  <a:lnTo>
                    <a:pt x="1615788" y="1586972"/>
                  </a:lnTo>
                  <a:lnTo>
                    <a:pt x="1620043" y="1565978"/>
                  </a:lnTo>
                  <a:lnTo>
                    <a:pt x="1620043" y="53971"/>
                  </a:lnTo>
                  <a:lnTo>
                    <a:pt x="1615788" y="32960"/>
                  </a:lnTo>
                  <a:lnTo>
                    <a:pt x="1604195" y="15805"/>
                  </a:lnTo>
                  <a:lnTo>
                    <a:pt x="1587024" y="4240"/>
                  </a:lnTo>
                  <a:lnTo>
                    <a:pt x="1566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379173" y="4392190"/>
              <a:ext cx="1800225" cy="1800225"/>
            </a:xfrm>
            <a:custGeom>
              <a:avLst/>
              <a:gdLst/>
              <a:ahLst/>
              <a:cxnLst/>
              <a:rect l="l" t="t" r="r" b="b"/>
              <a:pathLst>
                <a:path w="1800225" h="1800225">
                  <a:moveTo>
                    <a:pt x="1656078" y="0"/>
                  </a:moveTo>
                  <a:lnTo>
                    <a:pt x="144053" y="0"/>
                  </a:lnTo>
                  <a:lnTo>
                    <a:pt x="98518" y="7342"/>
                  </a:lnTo>
                  <a:lnTo>
                    <a:pt x="58973" y="27788"/>
                  </a:lnTo>
                  <a:lnTo>
                    <a:pt x="27791" y="58963"/>
                  </a:lnTo>
                  <a:lnTo>
                    <a:pt x="7343" y="98496"/>
                  </a:lnTo>
                  <a:lnTo>
                    <a:pt x="0" y="144014"/>
                  </a:lnTo>
                  <a:lnTo>
                    <a:pt x="0" y="1656021"/>
                  </a:lnTo>
                  <a:lnTo>
                    <a:pt x="7343" y="1701525"/>
                  </a:lnTo>
                  <a:lnTo>
                    <a:pt x="27791" y="1741048"/>
                  </a:lnTo>
                  <a:lnTo>
                    <a:pt x="58973" y="1772217"/>
                  </a:lnTo>
                  <a:lnTo>
                    <a:pt x="98518" y="1792658"/>
                  </a:lnTo>
                  <a:lnTo>
                    <a:pt x="144053" y="1800000"/>
                  </a:lnTo>
                  <a:lnTo>
                    <a:pt x="1656078" y="1800000"/>
                  </a:lnTo>
                  <a:lnTo>
                    <a:pt x="1701577" y="1792658"/>
                  </a:lnTo>
                  <a:lnTo>
                    <a:pt x="1741086" y="1772217"/>
                  </a:lnTo>
                  <a:lnTo>
                    <a:pt x="1772237" y="1741048"/>
                  </a:lnTo>
                  <a:lnTo>
                    <a:pt x="1788301" y="1709967"/>
                  </a:lnTo>
                  <a:lnTo>
                    <a:pt x="144053" y="1709967"/>
                  </a:lnTo>
                  <a:lnTo>
                    <a:pt x="123024" y="1705726"/>
                  </a:lnTo>
                  <a:lnTo>
                    <a:pt x="105858" y="1694163"/>
                  </a:lnTo>
                  <a:lnTo>
                    <a:pt x="94288" y="1677015"/>
                  </a:lnTo>
                  <a:lnTo>
                    <a:pt x="90046" y="1656021"/>
                  </a:lnTo>
                  <a:lnTo>
                    <a:pt x="90046" y="144014"/>
                  </a:lnTo>
                  <a:lnTo>
                    <a:pt x="94288" y="123003"/>
                  </a:lnTo>
                  <a:lnTo>
                    <a:pt x="105858" y="105848"/>
                  </a:lnTo>
                  <a:lnTo>
                    <a:pt x="123024" y="94283"/>
                  </a:lnTo>
                  <a:lnTo>
                    <a:pt x="144053" y="90042"/>
                  </a:lnTo>
                  <a:lnTo>
                    <a:pt x="1788296" y="90042"/>
                  </a:lnTo>
                  <a:lnTo>
                    <a:pt x="1772237" y="58963"/>
                  </a:lnTo>
                  <a:lnTo>
                    <a:pt x="1741086" y="27788"/>
                  </a:lnTo>
                  <a:lnTo>
                    <a:pt x="1701577" y="7342"/>
                  </a:lnTo>
                  <a:lnTo>
                    <a:pt x="1656078" y="0"/>
                  </a:lnTo>
                  <a:close/>
                </a:path>
                <a:path w="1800225" h="1800225">
                  <a:moveTo>
                    <a:pt x="1788296" y="90042"/>
                  </a:moveTo>
                  <a:lnTo>
                    <a:pt x="1656078" y="90042"/>
                  </a:lnTo>
                  <a:lnTo>
                    <a:pt x="1677070" y="94283"/>
                  </a:lnTo>
                  <a:lnTo>
                    <a:pt x="1694242" y="105848"/>
                  </a:lnTo>
                  <a:lnTo>
                    <a:pt x="1705835" y="123003"/>
                  </a:lnTo>
                  <a:lnTo>
                    <a:pt x="1710090" y="144014"/>
                  </a:lnTo>
                  <a:lnTo>
                    <a:pt x="1710090" y="1656021"/>
                  </a:lnTo>
                  <a:lnTo>
                    <a:pt x="1705835" y="1677015"/>
                  </a:lnTo>
                  <a:lnTo>
                    <a:pt x="1694242" y="1694163"/>
                  </a:lnTo>
                  <a:lnTo>
                    <a:pt x="1677070" y="1705726"/>
                  </a:lnTo>
                  <a:lnTo>
                    <a:pt x="1656078" y="1709967"/>
                  </a:lnTo>
                  <a:lnTo>
                    <a:pt x="1788301" y="1709967"/>
                  </a:lnTo>
                  <a:lnTo>
                    <a:pt x="1792665" y="1701525"/>
                  </a:lnTo>
                  <a:lnTo>
                    <a:pt x="1800000" y="1656021"/>
                  </a:lnTo>
                  <a:lnTo>
                    <a:pt x="1800000" y="144014"/>
                  </a:lnTo>
                  <a:lnTo>
                    <a:pt x="1792665" y="98496"/>
                  </a:lnTo>
                  <a:lnTo>
                    <a:pt x="1788296" y="90042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77022" y="4551966"/>
              <a:ext cx="1442194" cy="1495522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2112101" y="4349"/>
            <a:ext cx="12345670" cy="1464945"/>
          </a:xfrm>
          <a:custGeom>
            <a:avLst/>
            <a:gdLst/>
            <a:ahLst/>
            <a:cxnLst/>
            <a:rect l="l" t="t" r="r" b="b"/>
            <a:pathLst>
              <a:path w="12345669" h="1464945">
                <a:moveTo>
                  <a:pt x="12345563" y="0"/>
                </a:moveTo>
                <a:lnTo>
                  <a:pt x="0" y="0"/>
                </a:lnTo>
                <a:lnTo>
                  <a:pt x="0" y="1464390"/>
                </a:lnTo>
                <a:lnTo>
                  <a:pt x="12345563" y="1464390"/>
                </a:lnTo>
                <a:lnTo>
                  <a:pt x="12345563" y="0"/>
                </a:lnTo>
                <a:close/>
              </a:path>
            </a:pathLst>
          </a:custGeom>
          <a:solidFill>
            <a:srgbClr val="000000">
              <a:alpha val="4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227580" marR="5080" indent="913130">
              <a:lnSpc>
                <a:spcPct val="100600"/>
              </a:lnSpc>
              <a:spcBef>
                <a:spcPts val="75"/>
              </a:spcBef>
            </a:pPr>
            <a:r>
              <a:rPr sz="3500" dirty="0"/>
              <a:t>Оказание</a:t>
            </a:r>
            <a:r>
              <a:rPr sz="3500" spc="-100" dirty="0"/>
              <a:t> </a:t>
            </a:r>
            <a:r>
              <a:rPr sz="3500" dirty="0"/>
              <a:t>первой</a:t>
            </a:r>
            <a:r>
              <a:rPr sz="3500" spc="-100" dirty="0"/>
              <a:t> </a:t>
            </a:r>
            <a:r>
              <a:rPr sz="3500" dirty="0"/>
              <a:t>помощи</a:t>
            </a:r>
            <a:r>
              <a:rPr sz="3500" spc="-95" dirty="0"/>
              <a:t> </a:t>
            </a:r>
            <a:r>
              <a:rPr sz="3500" dirty="0"/>
              <a:t>при</a:t>
            </a:r>
            <a:r>
              <a:rPr sz="3500" spc="-100" dirty="0"/>
              <a:t> </a:t>
            </a:r>
            <a:r>
              <a:rPr sz="3500" spc="-10" dirty="0"/>
              <a:t>отсутствии </a:t>
            </a:r>
            <a:r>
              <a:rPr sz="3500" dirty="0"/>
              <a:t>сознания,</a:t>
            </a:r>
            <a:r>
              <a:rPr sz="3500" spc="-140" dirty="0"/>
              <a:t> </a:t>
            </a:r>
            <a:r>
              <a:rPr sz="3500" dirty="0"/>
              <a:t>остановке</a:t>
            </a:r>
            <a:r>
              <a:rPr sz="3500" spc="-140" dirty="0"/>
              <a:t> </a:t>
            </a:r>
            <a:r>
              <a:rPr sz="3500" dirty="0"/>
              <a:t>дыхания</a:t>
            </a:r>
            <a:r>
              <a:rPr sz="3500" spc="-135" dirty="0"/>
              <a:t> </a:t>
            </a:r>
            <a:r>
              <a:rPr sz="3500" dirty="0"/>
              <a:t>и</a:t>
            </a:r>
            <a:r>
              <a:rPr sz="3500" spc="-140" dirty="0"/>
              <a:t> </a:t>
            </a:r>
            <a:r>
              <a:rPr sz="3500" spc="-10" dirty="0"/>
              <a:t>кровообращения</a:t>
            </a:r>
            <a:endParaRPr sz="3500"/>
          </a:p>
        </p:txBody>
      </p:sp>
      <p:sp>
        <p:nvSpPr>
          <p:cNvPr id="19" name="object 19"/>
          <p:cNvSpPr/>
          <p:nvPr/>
        </p:nvSpPr>
        <p:spPr>
          <a:xfrm>
            <a:off x="357908" y="8172198"/>
            <a:ext cx="14400530" cy="2273935"/>
          </a:xfrm>
          <a:custGeom>
            <a:avLst/>
            <a:gdLst/>
            <a:ahLst/>
            <a:cxnLst/>
            <a:rect l="l" t="t" r="r" b="b"/>
            <a:pathLst>
              <a:path w="14400530" h="2273934">
                <a:moveTo>
                  <a:pt x="14250484" y="0"/>
                </a:moveTo>
                <a:lnTo>
                  <a:pt x="149510" y="0"/>
                </a:lnTo>
                <a:lnTo>
                  <a:pt x="102383" y="7654"/>
                </a:lnTo>
                <a:lnTo>
                  <a:pt x="61357" y="28944"/>
                </a:lnTo>
                <a:lnTo>
                  <a:pt x="28944" y="61358"/>
                </a:lnTo>
                <a:lnTo>
                  <a:pt x="7654" y="102384"/>
                </a:lnTo>
                <a:lnTo>
                  <a:pt x="0" y="149512"/>
                </a:lnTo>
                <a:lnTo>
                  <a:pt x="0" y="2123978"/>
                </a:lnTo>
                <a:lnTo>
                  <a:pt x="7654" y="2171105"/>
                </a:lnTo>
                <a:lnTo>
                  <a:pt x="28944" y="2212132"/>
                </a:lnTo>
                <a:lnTo>
                  <a:pt x="61357" y="2244545"/>
                </a:lnTo>
                <a:lnTo>
                  <a:pt x="102383" y="2265835"/>
                </a:lnTo>
                <a:lnTo>
                  <a:pt x="149510" y="2273490"/>
                </a:lnTo>
                <a:lnTo>
                  <a:pt x="14250484" y="2273490"/>
                </a:lnTo>
                <a:lnTo>
                  <a:pt x="14297612" y="2265835"/>
                </a:lnTo>
                <a:lnTo>
                  <a:pt x="14338639" y="2244545"/>
                </a:lnTo>
                <a:lnTo>
                  <a:pt x="14371053" y="2212132"/>
                </a:lnTo>
                <a:lnTo>
                  <a:pt x="14392344" y="2171105"/>
                </a:lnTo>
                <a:lnTo>
                  <a:pt x="14399999" y="2123978"/>
                </a:lnTo>
                <a:lnTo>
                  <a:pt x="14399999" y="149512"/>
                </a:lnTo>
                <a:lnTo>
                  <a:pt x="14392344" y="102384"/>
                </a:lnTo>
                <a:lnTo>
                  <a:pt x="14371053" y="61358"/>
                </a:lnTo>
                <a:lnTo>
                  <a:pt x="14338639" y="28944"/>
                </a:lnTo>
                <a:lnTo>
                  <a:pt x="14297612" y="7654"/>
                </a:lnTo>
                <a:lnTo>
                  <a:pt x="14250484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37419" y="6368372"/>
            <a:ext cx="14009369" cy="3850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Показания</a:t>
            </a:r>
            <a:r>
              <a:rPr sz="24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к</a:t>
            </a:r>
            <a:r>
              <a:rPr sz="24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прекращению</a:t>
            </a:r>
            <a:r>
              <a:rPr sz="24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4F89A8"/>
                </a:solidFill>
                <a:latin typeface="Tahoma"/>
                <a:cs typeface="Tahoma"/>
              </a:rPr>
              <a:t>сердечно-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легочной </a:t>
            </a:r>
            <a:r>
              <a:rPr sz="2400" b="1" spc="-10" dirty="0">
                <a:solidFill>
                  <a:srgbClr val="4F89A8"/>
                </a:solidFill>
                <a:latin typeface="Tahoma"/>
                <a:cs typeface="Tahoma"/>
              </a:rPr>
              <a:t>реанимации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800" dirty="0">
                <a:latin typeface="Tahoma"/>
                <a:cs typeface="Tahoma"/>
              </a:rPr>
              <a:t>Сердечно-легочную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реанимацию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можно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прекратить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следующих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случаях:</a:t>
            </a:r>
            <a:endParaRPr sz="1800">
              <a:latin typeface="Tahoma"/>
              <a:cs typeface="Tahoma"/>
            </a:endParaRPr>
          </a:p>
          <a:p>
            <a:pPr marL="69723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697230" algn="l"/>
              </a:tabLst>
            </a:pPr>
            <a:r>
              <a:rPr sz="1800" dirty="0">
                <a:latin typeface="Tahoma"/>
                <a:cs typeface="Tahoma"/>
              </a:rPr>
              <a:t>Появление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явных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признаков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жизни.</a:t>
            </a:r>
            <a:endParaRPr sz="1800">
              <a:latin typeface="Tahoma"/>
              <a:cs typeface="Tahoma"/>
            </a:endParaRPr>
          </a:p>
          <a:p>
            <a:pPr marL="697865" indent="-22796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697865" algn="l"/>
              </a:tabLst>
            </a:pPr>
            <a:r>
              <a:rPr sz="1800" dirty="0">
                <a:latin typeface="Tahoma"/>
                <a:cs typeface="Tahoma"/>
              </a:rPr>
              <a:t>Прибытие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бригады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скорой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медицинской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помощи.</a:t>
            </a:r>
            <a:endParaRPr sz="1800">
              <a:latin typeface="Tahoma"/>
              <a:cs typeface="Tahoma"/>
            </a:endParaRPr>
          </a:p>
          <a:p>
            <a:pPr marL="697865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697865" algn="l"/>
              </a:tabLst>
            </a:pPr>
            <a:r>
              <a:rPr sz="1800" dirty="0">
                <a:latin typeface="Tahoma"/>
                <a:cs typeface="Tahoma"/>
              </a:rPr>
              <a:t>Невозможность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продолжения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сердечно-легочной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реанимации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ввиду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физической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усталости.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endParaRPr sz="1800">
              <a:latin typeface="Tahoma"/>
              <a:cs typeface="Tahoma"/>
            </a:endParaRPr>
          </a:p>
          <a:p>
            <a:pPr marL="31750" algn="ctr">
              <a:lnSpc>
                <a:spcPct val="100000"/>
              </a:lnSpc>
            </a:pP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Мероприятия,</a:t>
            </a:r>
            <a:r>
              <a:rPr sz="24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выполняемые</a:t>
            </a:r>
            <a:r>
              <a:rPr sz="24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после прекращения</a:t>
            </a:r>
            <a:r>
              <a:rPr sz="24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4F89A8"/>
                </a:solidFill>
                <a:latin typeface="Tahoma"/>
                <a:cs typeface="Tahoma"/>
              </a:rPr>
              <a:t>сердечно-</a:t>
            </a:r>
            <a:r>
              <a:rPr sz="2400" b="1" dirty="0">
                <a:solidFill>
                  <a:srgbClr val="4F89A8"/>
                </a:solidFill>
                <a:latin typeface="Tahoma"/>
                <a:cs typeface="Tahoma"/>
              </a:rPr>
              <a:t>легочной </a:t>
            </a:r>
            <a:r>
              <a:rPr sz="2400" b="1" spc="-10" dirty="0">
                <a:solidFill>
                  <a:srgbClr val="4F89A8"/>
                </a:solidFill>
                <a:latin typeface="Tahoma"/>
                <a:cs typeface="Tahoma"/>
              </a:rPr>
              <a:t>реанимации</a:t>
            </a:r>
            <a:endParaRPr sz="2400">
              <a:latin typeface="Tahoma"/>
              <a:cs typeface="Tahoma"/>
            </a:endParaRPr>
          </a:p>
          <a:p>
            <a:pPr marL="44450" marR="5080" algn="just">
              <a:lnSpc>
                <a:spcPct val="100600"/>
              </a:lnSpc>
              <a:spcBef>
                <a:spcPts val="960"/>
              </a:spcBef>
            </a:pPr>
            <a:r>
              <a:rPr sz="1800" dirty="0">
                <a:latin typeface="Tahoma"/>
                <a:cs typeface="Tahoma"/>
              </a:rPr>
              <a:t>В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случае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появления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признаков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жизни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необходимо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обеспечить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поддержание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проходимости</a:t>
            </a:r>
            <a:r>
              <a:rPr sz="1800" spc="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дыхательных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путей</a:t>
            </a:r>
            <a:r>
              <a:rPr sz="1800" spc="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(в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т.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ч.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приданием </a:t>
            </a:r>
            <a:r>
              <a:rPr sz="1800" dirty="0">
                <a:latin typeface="Tahoma"/>
                <a:cs typeface="Tahoma"/>
              </a:rPr>
              <a:t>устойчивого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бокового</a:t>
            </a:r>
            <a:r>
              <a:rPr sz="1800" spc="1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положения),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провести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обзорный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осмотр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пострадавшего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</a:t>
            </a:r>
            <a:r>
              <a:rPr sz="1800" spc="1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наличие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кровотечений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подробный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осмотр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на </a:t>
            </a:r>
            <a:r>
              <a:rPr sz="1800" dirty="0">
                <a:latin typeface="Tahoma"/>
                <a:cs typeface="Tahoma"/>
              </a:rPr>
              <a:t>наличие</a:t>
            </a:r>
            <a:r>
              <a:rPr sz="1800" spc="1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травм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других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состояний,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угрожающих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жизни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здоровью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(при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необходимости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–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выполнить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мероприятия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оказанию </a:t>
            </a:r>
            <a:r>
              <a:rPr sz="1800" dirty="0">
                <a:latin typeface="Tahoma"/>
                <a:cs typeface="Tahoma"/>
              </a:rPr>
              <a:t>первой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помощи)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осуществлять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контроль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признаков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жизни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до</a:t>
            </a:r>
            <a:r>
              <a:rPr sz="1800" spc="1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прибытия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скорой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медицинской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помощи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или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других</a:t>
            </a:r>
            <a:r>
              <a:rPr sz="1800" spc="15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специальных </a:t>
            </a:r>
            <a:r>
              <a:rPr sz="1800" dirty="0">
                <a:latin typeface="Tahoma"/>
                <a:cs typeface="Tahoma"/>
              </a:rPr>
              <a:t>служб.</a:t>
            </a:r>
            <a:r>
              <a:rPr sz="1800" spc="-22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В</a:t>
            </a:r>
            <a:r>
              <a:rPr sz="1800" spc="-2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течение</a:t>
            </a:r>
            <a:r>
              <a:rPr sz="1800" spc="-2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этого</a:t>
            </a:r>
            <a:r>
              <a:rPr sz="1800" spc="-21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времени</a:t>
            </a:r>
            <a:r>
              <a:rPr sz="1800" spc="-2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следует</a:t>
            </a:r>
            <a:r>
              <a:rPr sz="1800" spc="-2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контролировать</a:t>
            </a:r>
            <a:r>
              <a:rPr sz="1800" spc="-2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состояние</a:t>
            </a:r>
            <a:r>
              <a:rPr sz="1800" spc="-2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пострадавшего,</a:t>
            </a:r>
            <a:r>
              <a:rPr sz="1800" spc="-2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оказывать</a:t>
            </a:r>
            <a:r>
              <a:rPr sz="1800" spc="-2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ему</a:t>
            </a:r>
            <a:r>
              <a:rPr sz="1800" spc="-2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психологическую</a:t>
            </a:r>
            <a:r>
              <a:rPr sz="1800" spc="-2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поддержку.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65"/>
            <a:ext cx="15117912" cy="106793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8016" y="2083654"/>
            <a:ext cx="5546836" cy="82175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-2095" y="140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007" y="0"/>
                </a:moveTo>
                <a:lnTo>
                  <a:pt x="0" y="0"/>
                </a:lnTo>
                <a:lnTo>
                  <a:pt x="0" y="1344203"/>
                </a:lnTo>
                <a:lnTo>
                  <a:pt x="14447908" y="1344203"/>
                </a:lnTo>
                <a:lnTo>
                  <a:pt x="14495724" y="1342507"/>
                </a:lnTo>
                <a:lnTo>
                  <a:pt x="14542661" y="1337497"/>
                </a:lnTo>
                <a:lnTo>
                  <a:pt x="14588604" y="1329288"/>
                </a:lnTo>
                <a:lnTo>
                  <a:pt x="14633437" y="1317998"/>
                </a:lnTo>
                <a:lnTo>
                  <a:pt x="14677043" y="1303740"/>
                </a:lnTo>
                <a:lnTo>
                  <a:pt x="14719307" y="1286633"/>
                </a:lnTo>
                <a:lnTo>
                  <a:pt x="14760113" y="1266791"/>
                </a:lnTo>
                <a:lnTo>
                  <a:pt x="14799344" y="1244330"/>
                </a:lnTo>
                <a:lnTo>
                  <a:pt x="14836885" y="1219368"/>
                </a:lnTo>
                <a:lnTo>
                  <a:pt x="14872619" y="1192019"/>
                </a:lnTo>
                <a:lnTo>
                  <a:pt x="14906431" y="1162399"/>
                </a:lnTo>
                <a:lnTo>
                  <a:pt x="14938205" y="1130625"/>
                </a:lnTo>
                <a:lnTo>
                  <a:pt x="14967824" y="1096813"/>
                </a:lnTo>
                <a:lnTo>
                  <a:pt x="14995173" y="1061079"/>
                </a:lnTo>
                <a:lnTo>
                  <a:pt x="15020135" y="1023538"/>
                </a:lnTo>
                <a:lnTo>
                  <a:pt x="15042596" y="984306"/>
                </a:lnTo>
                <a:lnTo>
                  <a:pt x="15062437" y="943501"/>
                </a:lnTo>
                <a:lnTo>
                  <a:pt x="15079545" y="901237"/>
                </a:lnTo>
                <a:lnTo>
                  <a:pt x="15093802" y="857630"/>
                </a:lnTo>
                <a:lnTo>
                  <a:pt x="15105093" y="812798"/>
                </a:lnTo>
                <a:lnTo>
                  <a:pt x="15113301" y="766855"/>
                </a:lnTo>
                <a:lnTo>
                  <a:pt x="15118312" y="719917"/>
                </a:lnTo>
                <a:lnTo>
                  <a:pt x="15120007" y="672101"/>
                </a:lnTo>
                <a:lnTo>
                  <a:pt x="15120007" y="0"/>
                </a:lnTo>
                <a:close/>
              </a:path>
            </a:pathLst>
          </a:custGeom>
          <a:solidFill>
            <a:srgbClr val="87B1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00184" y="2190409"/>
            <a:ext cx="6912609" cy="2772410"/>
          </a:xfrm>
          <a:custGeom>
            <a:avLst/>
            <a:gdLst/>
            <a:ahLst/>
            <a:cxnLst/>
            <a:rect l="l" t="t" r="r" b="b"/>
            <a:pathLst>
              <a:path w="6912609" h="2772410">
                <a:moveTo>
                  <a:pt x="6731999" y="0"/>
                </a:moveTo>
                <a:lnTo>
                  <a:pt x="179999" y="0"/>
                </a:lnTo>
                <a:lnTo>
                  <a:pt x="132291" y="6458"/>
                </a:lnTo>
                <a:lnTo>
                  <a:pt x="89333" y="24667"/>
                </a:lnTo>
                <a:lnTo>
                  <a:pt x="52875" y="52876"/>
                </a:lnTo>
                <a:lnTo>
                  <a:pt x="24666" y="89335"/>
                </a:lnTo>
                <a:lnTo>
                  <a:pt x="6458" y="132294"/>
                </a:lnTo>
                <a:lnTo>
                  <a:pt x="0" y="180003"/>
                </a:lnTo>
                <a:lnTo>
                  <a:pt x="0" y="2592000"/>
                </a:lnTo>
                <a:lnTo>
                  <a:pt x="6458" y="2639707"/>
                </a:lnTo>
                <a:lnTo>
                  <a:pt x="24666" y="2682665"/>
                </a:lnTo>
                <a:lnTo>
                  <a:pt x="52875" y="2719123"/>
                </a:lnTo>
                <a:lnTo>
                  <a:pt x="89333" y="2747332"/>
                </a:lnTo>
                <a:lnTo>
                  <a:pt x="132291" y="2765541"/>
                </a:lnTo>
                <a:lnTo>
                  <a:pt x="179999" y="2771999"/>
                </a:lnTo>
                <a:lnTo>
                  <a:pt x="6731999" y="2771999"/>
                </a:lnTo>
                <a:lnTo>
                  <a:pt x="6779707" y="2765541"/>
                </a:lnTo>
                <a:lnTo>
                  <a:pt x="6822666" y="2747332"/>
                </a:lnTo>
                <a:lnTo>
                  <a:pt x="6859125" y="2719123"/>
                </a:lnTo>
                <a:lnTo>
                  <a:pt x="6887333" y="2682665"/>
                </a:lnTo>
                <a:lnTo>
                  <a:pt x="6905542" y="2639707"/>
                </a:lnTo>
                <a:lnTo>
                  <a:pt x="6912000" y="2592000"/>
                </a:lnTo>
                <a:lnTo>
                  <a:pt x="6912000" y="180003"/>
                </a:lnTo>
                <a:lnTo>
                  <a:pt x="6905542" y="132294"/>
                </a:lnTo>
                <a:lnTo>
                  <a:pt x="6887333" y="89335"/>
                </a:lnTo>
                <a:lnTo>
                  <a:pt x="6859125" y="52876"/>
                </a:lnTo>
                <a:lnTo>
                  <a:pt x="6822666" y="24667"/>
                </a:lnTo>
                <a:lnTo>
                  <a:pt x="6779707" y="6458"/>
                </a:lnTo>
                <a:lnTo>
                  <a:pt x="6731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62600" y="127767"/>
            <a:ext cx="14521180" cy="1746885"/>
            <a:chOff x="462600" y="127767"/>
            <a:chExt cx="14521180" cy="174688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600" y="179533"/>
              <a:ext cx="1695805" cy="169461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40537" y="127767"/>
              <a:ext cx="13042900" cy="1417955"/>
            </a:xfrm>
            <a:custGeom>
              <a:avLst/>
              <a:gdLst/>
              <a:ahLst/>
              <a:cxnLst/>
              <a:rect l="l" t="t" r="r" b="b"/>
              <a:pathLst>
                <a:path w="13042900" h="1417955">
                  <a:moveTo>
                    <a:pt x="13042734" y="0"/>
                  </a:moveTo>
                  <a:lnTo>
                    <a:pt x="0" y="0"/>
                  </a:lnTo>
                  <a:lnTo>
                    <a:pt x="0" y="1417895"/>
                  </a:lnTo>
                  <a:lnTo>
                    <a:pt x="13042734" y="1417895"/>
                  </a:lnTo>
                  <a:lnTo>
                    <a:pt x="13042734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030" rIns="0" bIns="0" rtlCol="0">
            <a:spAutoFit/>
          </a:bodyPr>
          <a:lstStyle/>
          <a:p>
            <a:pPr marL="2157095" marR="5080" indent="38100">
              <a:lnSpc>
                <a:spcPct val="100600"/>
              </a:lnSpc>
              <a:spcBef>
                <a:spcPts val="75"/>
              </a:spcBef>
            </a:pPr>
            <a:r>
              <a:rPr dirty="0"/>
              <a:t>Оказание</a:t>
            </a:r>
            <a:r>
              <a:rPr spc="-65" dirty="0"/>
              <a:t> </a:t>
            </a:r>
            <a:r>
              <a:rPr dirty="0"/>
              <a:t>первой</a:t>
            </a:r>
            <a:r>
              <a:rPr spc="-65" dirty="0"/>
              <a:t> </a:t>
            </a:r>
            <a:r>
              <a:rPr dirty="0"/>
              <a:t>помощи</a:t>
            </a:r>
            <a:r>
              <a:rPr spc="-65" dirty="0"/>
              <a:t> </a:t>
            </a:r>
            <a:r>
              <a:rPr dirty="0"/>
              <a:t>при</a:t>
            </a:r>
            <a:r>
              <a:rPr spc="-60" dirty="0"/>
              <a:t> </a:t>
            </a:r>
            <a:r>
              <a:rPr dirty="0"/>
              <a:t>наружных</a:t>
            </a:r>
            <a:r>
              <a:rPr spc="-65" dirty="0"/>
              <a:t> </a:t>
            </a:r>
            <a:r>
              <a:rPr spc="-10" dirty="0"/>
              <a:t>кровотечениях </a:t>
            </a:r>
            <a:r>
              <a:rPr dirty="0"/>
              <a:t>Способы</a:t>
            </a:r>
            <a:r>
              <a:rPr spc="-85" dirty="0"/>
              <a:t> </a:t>
            </a:r>
            <a:r>
              <a:rPr dirty="0"/>
              <a:t>временной</a:t>
            </a:r>
            <a:r>
              <a:rPr spc="-80" dirty="0"/>
              <a:t> </a:t>
            </a:r>
            <a:r>
              <a:rPr dirty="0"/>
              <a:t>остановки</a:t>
            </a:r>
            <a:r>
              <a:rPr spc="-85" dirty="0"/>
              <a:t> </a:t>
            </a:r>
            <a:r>
              <a:rPr dirty="0"/>
              <a:t>наружного</a:t>
            </a:r>
            <a:r>
              <a:rPr spc="-80" dirty="0"/>
              <a:t> </a:t>
            </a:r>
            <a:r>
              <a:rPr spc="-10" dirty="0"/>
              <a:t>кровотечения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354765" y="2049854"/>
            <a:ext cx="14400530" cy="8459470"/>
            <a:chOff x="354765" y="2049854"/>
            <a:chExt cx="14400530" cy="8459470"/>
          </a:xfrm>
        </p:grpSpPr>
        <p:sp>
          <p:nvSpPr>
            <p:cNvPr id="11" name="object 11"/>
            <p:cNvSpPr/>
            <p:nvPr/>
          </p:nvSpPr>
          <p:spPr>
            <a:xfrm>
              <a:off x="354765" y="2049854"/>
              <a:ext cx="14400530" cy="8459470"/>
            </a:xfrm>
            <a:custGeom>
              <a:avLst/>
              <a:gdLst/>
              <a:ahLst/>
              <a:cxnLst/>
              <a:rect l="l" t="t" r="r" b="b"/>
              <a:pathLst>
                <a:path w="14400530" h="8459470">
                  <a:moveTo>
                    <a:pt x="14219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6"/>
                  </a:lnTo>
                  <a:lnTo>
                    <a:pt x="52875" y="52874"/>
                  </a:lnTo>
                  <a:lnTo>
                    <a:pt x="24666" y="89332"/>
                  </a:lnTo>
                  <a:lnTo>
                    <a:pt x="6458" y="132291"/>
                  </a:lnTo>
                  <a:lnTo>
                    <a:pt x="0" y="179999"/>
                  </a:lnTo>
                  <a:lnTo>
                    <a:pt x="0" y="8278905"/>
                  </a:lnTo>
                  <a:lnTo>
                    <a:pt x="6458" y="8326612"/>
                  </a:lnTo>
                  <a:lnTo>
                    <a:pt x="24666" y="8369570"/>
                  </a:lnTo>
                  <a:lnTo>
                    <a:pt x="52875" y="8406029"/>
                  </a:lnTo>
                  <a:lnTo>
                    <a:pt x="89333" y="8434238"/>
                  </a:lnTo>
                  <a:lnTo>
                    <a:pt x="132291" y="8452447"/>
                  </a:lnTo>
                  <a:lnTo>
                    <a:pt x="179999" y="8458906"/>
                  </a:lnTo>
                  <a:lnTo>
                    <a:pt x="14219999" y="8458906"/>
                  </a:lnTo>
                  <a:lnTo>
                    <a:pt x="14267708" y="8452447"/>
                  </a:lnTo>
                  <a:lnTo>
                    <a:pt x="14310666" y="8434238"/>
                  </a:lnTo>
                  <a:lnTo>
                    <a:pt x="14347125" y="8406029"/>
                  </a:lnTo>
                  <a:lnTo>
                    <a:pt x="14375333" y="8369570"/>
                  </a:lnTo>
                  <a:lnTo>
                    <a:pt x="14393542" y="8326612"/>
                  </a:lnTo>
                  <a:lnTo>
                    <a:pt x="14400000" y="8278905"/>
                  </a:lnTo>
                  <a:lnTo>
                    <a:pt x="14400000" y="179999"/>
                  </a:lnTo>
                  <a:lnTo>
                    <a:pt x="14393542" y="132291"/>
                  </a:lnTo>
                  <a:lnTo>
                    <a:pt x="14375333" y="89332"/>
                  </a:lnTo>
                  <a:lnTo>
                    <a:pt x="14347125" y="52874"/>
                  </a:lnTo>
                  <a:lnTo>
                    <a:pt x="14310666" y="24666"/>
                  </a:lnTo>
                  <a:lnTo>
                    <a:pt x="14267708" y="6458"/>
                  </a:lnTo>
                  <a:lnTo>
                    <a:pt x="14219999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1012" y="2193142"/>
              <a:ext cx="6912609" cy="2772410"/>
            </a:xfrm>
            <a:custGeom>
              <a:avLst/>
              <a:gdLst/>
              <a:ahLst/>
              <a:cxnLst/>
              <a:rect l="l" t="t" r="r" b="b"/>
              <a:pathLst>
                <a:path w="6912609" h="2772410">
                  <a:moveTo>
                    <a:pt x="6731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2" y="24667"/>
                  </a:lnTo>
                  <a:lnTo>
                    <a:pt x="52874" y="52876"/>
                  </a:lnTo>
                  <a:lnTo>
                    <a:pt x="24666" y="89335"/>
                  </a:lnTo>
                  <a:lnTo>
                    <a:pt x="6458" y="132294"/>
                  </a:lnTo>
                  <a:lnTo>
                    <a:pt x="0" y="180003"/>
                  </a:lnTo>
                  <a:lnTo>
                    <a:pt x="0" y="2591998"/>
                  </a:lnTo>
                  <a:lnTo>
                    <a:pt x="6458" y="2639706"/>
                  </a:lnTo>
                  <a:lnTo>
                    <a:pt x="24666" y="2682664"/>
                  </a:lnTo>
                  <a:lnTo>
                    <a:pt x="52874" y="2719123"/>
                  </a:lnTo>
                  <a:lnTo>
                    <a:pt x="89332" y="2747332"/>
                  </a:lnTo>
                  <a:lnTo>
                    <a:pt x="132291" y="2765541"/>
                  </a:lnTo>
                  <a:lnTo>
                    <a:pt x="179999" y="2771999"/>
                  </a:lnTo>
                  <a:lnTo>
                    <a:pt x="6731999" y="2771999"/>
                  </a:lnTo>
                  <a:lnTo>
                    <a:pt x="6779707" y="2765541"/>
                  </a:lnTo>
                  <a:lnTo>
                    <a:pt x="6822666" y="2747332"/>
                  </a:lnTo>
                  <a:lnTo>
                    <a:pt x="6859124" y="2719123"/>
                  </a:lnTo>
                  <a:lnTo>
                    <a:pt x="6887332" y="2682664"/>
                  </a:lnTo>
                  <a:lnTo>
                    <a:pt x="6905540" y="2639706"/>
                  </a:lnTo>
                  <a:lnTo>
                    <a:pt x="6911999" y="2591998"/>
                  </a:lnTo>
                  <a:lnTo>
                    <a:pt x="6911999" y="180003"/>
                  </a:lnTo>
                  <a:lnTo>
                    <a:pt x="6905540" y="132294"/>
                  </a:lnTo>
                  <a:lnTo>
                    <a:pt x="6887332" y="89335"/>
                  </a:lnTo>
                  <a:lnTo>
                    <a:pt x="6859124" y="52876"/>
                  </a:lnTo>
                  <a:lnTo>
                    <a:pt x="6822666" y="24667"/>
                  </a:lnTo>
                  <a:lnTo>
                    <a:pt x="6779707" y="6458"/>
                  </a:lnTo>
                  <a:lnTo>
                    <a:pt x="6731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7011" y="2229141"/>
              <a:ext cx="6840220" cy="2700020"/>
            </a:xfrm>
            <a:custGeom>
              <a:avLst/>
              <a:gdLst/>
              <a:ahLst/>
              <a:cxnLst/>
              <a:rect l="l" t="t" r="r" b="b"/>
              <a:pathLst>
                <a:path w="6840220" h="2700020">
                  <a:moveTo>
                    <a:pt x="6660000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6"/>
                  </a:lnTo>
                  <a:lnTo>
                    <a:pt x="52875" y="52875"/>
                  </a:lnTo>
                  <a:lnTo>
                    <a:pt x="24666" y="89334"/>
                  </a:lnTo>
                  <a:lnTo>
                    <a:pt x="6458" y="132293"/>
                  </a:lnTo>
                  <a:lnTo>
                    <a:pt x="0" y="180003"/>
                  </a:lnTo>
                  <a:lnTo>
                    <a:pt x="0" y="2520000"/>
                  </a:lnTo>
                  <a:lnTo>
                    <a:pt x="6458" y="2567709"/>
                  </a:lnTo>
                  <a:lnTo>
                    <a:pt x="24666" y="2610668"/>
                  </a:lnTo>
                  <a:lnTo>
                    <a:pt x="52875" y="2647126"/>
                  </a:lnTo>
                  <a:lnTo>
                    <a:pt x="89333" y="2675334"/>
                  </a:lnTo>
                  <a:lnTo>
                    <a:pt x="132291" y="2693541"/>
                  </a:lnTo>
                  <a:lnTo>
                    <a:pt x="179999" y="2699999"/>
                  </a:lnTo>
                  <a:lnTo>
                    <a:pt x="6660000" y="2699999"/>
                  </a:lnTo>
                  <a:lnTo>
                    <a:pt x="6707708" y="2693541"/>
                  </a:lnTo>
                  <a:lnTo>
                    <a:pt x="6750666" y="2675334"/>
                  </a:lnTo>
                  <a:lnTo>
                    <a:pt x="6787125" y="2647126"/>
                  </a:lnTo>
                  <a:lnTo>
                    <a:pt x="6815333" y="2610668"/>
                  </a:lnTo>
                  <a:lnTo>
                    <a:pt x="6833541" y="2567709"/>
                  </a:lnTo>
                  <a:lnTo>
                    <a:pt x="6840000" y="2520000"/>
                  </a:lnTo>
                  <a:lnTo>
                    <a:pt x="6840000" y="180003"/>
                  </a:lnTo>
                  <a:lnTo>
                    <a:pt x="6833541" y="132293"/>
                  </a:lnTo>
                  <a:lnTo>
                    <a:pt x="6815333" y="89334"/>
                  </a:lnTo>
                  <a:lnTo>
                    <a:pt x="6787125" y="52875"/>
                  </a:lnTo>
                  <a:lnTo>
                    <a:pt x="6750666" y="24666"/>
                  </a:lnTo>
                  <a:lnTo>
                    <a:pt x="6707708" y="6458"/>
                  </a:lnTo>
                  <a:lnTo>
                    <a:pt x="6660000" y="0"/>
                  </a:lnTo>
                  <a:close/>
                </a:path>
              </a:pathLst>
            </a:custGeom>
            <a:solidFill>
              <a:srgbClr val="E8E3E3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819532" y="2745295"/>
            <a:ext cx="1395730" cy="5454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1435">
              <a:lnSpc>
                <a:spcPct val="100600"/>
              </a:lnSpc>
              <a:spcBef>
                <a:spcPts val="85"/>
              </a:spcBef>
              <a:tabLst>
                <a:tab pos="982344" algn="l"/>
              </a:tabLst>
            </a:pPr>
            <a:r>
              <a:rPr sz="1700" spc="-10" dirty="0">
                <a:latin typeface="Tahoma"/>
                <a:cs typeface="Tahoma"/>
              </a:rPr>
              <a:t>стерильными </a:t>
            </a:r>
            <a:r>
              <a:rPr sz="1700" spc="95" dirty="0">
                <a:latin typeface="Tahoma"/>
                <a:cs typeface="Tahoma"/>
              </a:rPr>
              <a:t>бинтом</a:t>
            </a:r>
            <a:r>
              <a:rPr sz="1700" dirty="0">
                <a:latin typeface="Tahoma"/>
                <a:cs typeface="Tahoma"/>
              </a:rPr>
              <a:t>	</a:t>
            </a:r>
            <a:r>
              <a:rPr sz="1700" spc="55" dirty="0">
                <a:latin typeface="Tahoma"/>
                <a:cs typeface="Tahoma"/>
              </a:rPr>
              <a:t>или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61511" y="3266471"/>
            <a:ext cx="1753235" cy="5454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45720">
              <a:lnSpc>
                <a:spcPct val="100600"/>
              </a:lnSpc>
              <a:spcBef>
                <a:spcPts val="85"/>
              </a:spcBef>
            </a:pPr>
            <a:r>
              <a:rPr sz="1700" spc="-10" dirty="0">
                <a:latin typeface="Tahoma"/>
                <a:cs typeface="Tahoma"/>
              </a:rPr>
              <a:t>осуществляется </a:t>
            </a:r>
            <a:r>
              <a:rPr sz="1700" dirty="0">
                <a:latin typeface="Tahoma"/>
                <a:cs typeface="Tahoma"/>
              </a:rPr>
              <a:t>достаточной</a:t>
            </a:r>
            <a:r>
              <a:rPr sz="1700" spc="360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для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01334" y="3266471"/>
            <a:ext cx="2682875" cy="8058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85"/>
              </a:spcBef>
            </a:pPr>
            <a:r>
              <a:rPr sz="1700" dirty="0">
                <a:latin typeface="Tahoma"/>
                <a:cs typeface="Tahoma"/>
              </a:rPr>
              <a:t>подручным</a:t>
            </a:r>
            <a:r>
              <a:rPr sz="1700" spc="240" dirty="0">
                <a:latin typeface="Tahoma"/>
                <a:cs typeface="Tahoma"/>
              </a:rPr>
              <a:t>  </a:t>
            </a:r>
            <a:r>
              <a:rPr sz="1700" spc="-10" dirty="0">
                <a:latin typeface="Tahoma"/>
                <a:cs typeface="Tahoma"/>
              </a:rPr>
              <a:t>материалом, </a:t>
            </a:r>
            <a:r>
              <a:rPr sz="1700" dirty="0">
                <a:latin typeface="Tahoma"/>
                <a:cs typeface="Tahoma"/>
              </a:rPr>
              <a:t>давление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рукой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</a:t>
            </a:r>
            <a:r>
              <a:rPr sz="1700" spc="41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силой, остановки</a:t>
            </a:r>
            <a:r>
              <a:rPr sz="1700" spc="-204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кровотечения.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18512" y="2230854"/>
            <a:ext cx="13856969" cy="2700020"/>
            <a:chOff x="718512" y="2230854"/>
            <a:chExt cx="13856969" cy="2700020"/>
          </a:xfrm>
        </p:grpSpPr>
        <p:sp>
          <p:nvSpPr>
            <p:cNvPr id="18" name="object 18"/>
            <p:cNvSpPr/>
            <p:nvPr/>
          </p:nvSpPr>
          <p:spPr>
            <a:xfrm>
              <a:off x="776386" y="2822032"/>
              <a:ext cx="1678305" cy="1678305"/>
            </a:xfrm>
            <a:custGeom>
              <a:avLst/>
              <a:gdLst/>
              <a:ahLst/>
              <a:cxnLst/>
              <a:rect l="l" t="t" r="r" b="b"/>
              <a:pathLst>
                <a:path w="1678305" h="1678304">
                  <a:moveTo>
                    <a:pt x="1622084" y="0"/>
                  </a:moveTo>
                  <a:lnTo>
                    <a:pt x="55940" y="0"/>
                  </a:lnTo>
                  <a:lnTo>
                    <a:pt x="34159" y="4391"/>
                  </a:lnTo>
                  <a:lnTo>
                    <a:pt x="16379" y="16370"/>
                  </a:lnTo>
                  <a:lnTo>
                    <a:pt x="4393" y="34138"/>
                  </a:lnTo>
                  <a:lnTo>
                    <a:pt x="0" y="55901"/>
                  </a:lnTo>
                  <a:lnTo>
                    <a:pt x="0" y="1622027"/>
                  </a:lnTo>
                  <a:lnTo>
                    <a:pt x="4393" y="1643770"/>
                  </a:lnTo>
                  <a:lnTo>
                    <a:pt x="16379" y="1661531"/>
                  </a:lnTo>
                  <a:lnTo>
                    <a:pt x="34159" y="1673509"/>
                  </a:lnTo>
                  <a:lnTo>
                    <a:pt x="55940" y="1677902"/>
                  </a:lnTo>
                  <a:lnTo>
                    <a:pt x="1622084" y="1677902"/>
                  </a:lnTo>
                  <a:lnTo>
                    <a:pt x="1643826" y="1673509"/>
                  </a:lnTo>
                  <a:lnTo>
                    <a:pt x="1661611" y="1661531"/>
                  </a:lnTo>
                  <a:lnTo>
                    <a:pt x="1673618" y="1643770"/>
                  </a:lnTo>
                  <a:lnTo>
                    <a:pt x="1678025" y="1622027"/>
                  </a:lnTo>
                  <a:lnTo>
                    <a:pt x="1678025" y="55901"/>
                  </a:lnTo>
                  <a:lnTo>
                    <a:pt x="1673618" y="34138"/>
                  </a:lnTo>
                  <a:lnTo>
                    <a:pt x="1661611" y="16370"/>
                  </a:lnTo>
                  <a:lnTo>
                    <a:pt x="1643826" y="4391"/>
                  </a:lnTo>
                  <a:lnTo>
                    <a:pt x="16220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8512" y="2769710"/>
              <a:ext cx="1800225" cy="1800225"/>
            </a:xfrm>
            <a:custGeom>
              <a:avLst/>
              <a:gdLst/>
              <a:ahLst/>
              <a:cxnLst/>
              <a:rect l="l" t="t" r="r" b="b"/>
              <a:pathLst>
                <a:path w="1800225" h="1800225">
                  <a:moveTo>
                    <a:pt x="1656079" y="0"/>
                  </a:moveTo>
                  <a:lnTo>
                    <a:pt x="144054" y="0"/>
                  </a:lnTo>
                  <a:lnTo>
                    <a:pt x="98519" y="7342"/>
                  </a:lnTo>
                  <a:lnTo>
                    <a:pt x="58974" y="27788"/>
                  </a:lnTo>
                  <a:lnTo>
                    <a:pt x="27791" y="58963"/>
                  </a:lnTo>
                  <a:lnTo>
                    <a:pt x="7343" y="98496"/>
                  </a:lnTo>
                  <a:lnTo>
                    <a:pt x="0" y="144014"/>
                  </a:lnTo>
                  <a:lnTo>
                    <a:pt x="0" y="1656021"/>
                  </a:lnTo>
                  <a:lnTo>
                    <a:pt x="7343" y="1701525"/>
                  </a:lnTo>
                  <a:lnTo>
                    <a:pt x="27791" y="1741048"/>
                  </a:lnTo>
                  <a:lnTo>
                    <a:pt x="58974" y="1772217"/>
                  </a:lnTo>
                  <a:lnTo>
                    <a:pt x="98519" y="1792658"/>
                  </a:lnTo>
                  <a:lnTo>
                    <a:pt x="144054" y="1800000"/>
                  </a:lnTo>
                  <a:lnTo>
                    <a:pt x="1656079" y="1800000"/>
                  </a:lnTo>
                  <a:lnTo>
                    <a:pt x="1701577" y="1792658"/>
                  </a:lnTo>
                  <a:lnTo>
                    <a:pt x="1741086" y="1772217"/>
                  </a:lnTo>
                  <a:lnTo>
                    <a:pt x="1772237" y="1741048"/>
                  </a:lnTo>
                  <a:lnTo>
                    <a:pt x="1788302" y="1709967"/>
                  </a:lnTo>
                  <a:lnTo>
                    <a:pt x="144054" y="1709967"/>
                  </a:lnTo>
                  <a:lnTo>
                    <a:pt x="123025" y="1705726"/>
                  </a:lnTo>
                  <a:lnTo>
                    <a:pt x="105859" y="1694163"/>
                  </a:lnTo>
                  <a:lnTo>
                    <a:pt x="94288" y="1677015"/>
                  </a:lnTo>
                  <a:lnTo>
                    <a:pt x="90046" y="1656021"/>
                  </a:lnTo>
                  <a:lnTo>
                    <a:pt x="90046" y="144014"/>
                  </a:lnTo>
                  <a:lnTo>
                    <a:pt x="94288" y="123002"/>
                  </a:lnTo>
                  <a:lnTo>
                    <a:pt x="105859" y="105847"/>
                  </a:lnTo>
                  <a:lnTo>
                    <a:pt x="123025" y="94283"/>
                  </a:lnTo>
                  <a:lnTo>
                    <a:pt x="144054" y="90042"/>
                  </a:lnTo>
                  <a:lnTo>
                    <a:pt x="1788296" y="90042"/>
                  </a:lnTo>
                  <a:lnTo>
                    <a:pt x="1772237" y="58963"/>
                  </a:lnTo>
                  <a:lnTo>
                    <a:pt x="1741086" y="27788"/>
                  </a:lnTo>
                  <a:lnTo>
                    <a:pt x="1701577" y="7342"/>
                  </a:lnTo>
                  <a:lnTo>
                    <a:pt x="1656079" y="0"/>
                  </a:lnTo>
                  <a:close/>
                </a:path>
                <a:path w="1800225" h="1800225">
                  <a:moveTo>
                    <a:pt x="1788296" y="90042"/>
                  </a:moveTo>
                  <a:lnTo>
                    <a:pt x="1656079" y="90042"/>
                  </a:lnTo>
                  <a:lnTo>
                    <a:pt x="1677071" y="94283"/>
                  </a:lnTo>
                  <a:lnTo>
                    <a:pt x="1694242" y="105847"/>
                  </a:lnTo>
                  <a:lnTo>
                    <a:pt x="1705835" y="123002"/>
                  </a:lnTo>
                  <a:lnTo>
                    <a:pt x="1710090" y="144014"/>
                  </a:lnTo>
                  <a:lnTo>
                    <a:pt x="1710090" y="1656021"/>
                  </a:lnTo>
                  <a:lnTo>
                    <a:pt x="1705835" y="1677015"/>
                  </a:lnTo>
                  <a:lnTo>
                    <a:pt x="1694242" y="1694163"/>
                  </a:lnTo>
                  <a:lnTo>
                    <a:pt x="1677071" y="1705726"/>
                  </a:lnTo>
                  <a:lnTo>
                    <a:pt x="1656079" y="1709967"/>
                  </a:lnTo>
                  <a:lnTo>
                    <a:pt x="1788302" y="1709967"/>
                  </a:lnTo>
                  <a:lnTo>
                    <a:pt x="1792665" y="1701525"/>
                  </a:lnTo>
                  <a:lnTo>
                    <a:pt x="1800000" y="1656021"/>
                  </a:lnTo>
                  <a:lnTo>
                    <a:pt x="1800000" y="144014"/>
                  </a:lnTo>
                  <a:lnTo>
                    <a:pt x="1792665" y="98496"/>
                  </a:lnTo>
                  <a:lnTo>
                    <a:pt x="1788296" y="90042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3835" y="2844964"/>
              <a:ext cx="1669359" cy="16494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735485" y="2230854"/>
              <a:ext cx="6840220" cy="2700020"/>
            </a:xfrm>
            <a:custGeom>
              <a:avLst/>
              <a:gdLst/>
              <a:ahLst/>
              <a:cxnLst/>
              <a:rect l="l" t="t" r="r" b="b"/>
              <a:pathLst>
                <a:path w="6840219" h="2700020">
                  <a:moveTo>
                    <a:pt x="6660003" y="0"/>
                  </a:moveTo>
                  <a:lnTo>
                    <a:pt x="179995" y="0"/>
                  </a:lnTo>
                  <a:lnTo>
                    <a:pt x="132287" y="6458"/>
                  </a:lnTo>
                  <a:lnTo>
                    <a:pt x="89330" y="24666"/>
                  </a:lnTo>
                  <a:lnTo>
                    <a:pt x="52872" y="52874"/>
                  </a:lnTo>
                  <a:lnTo>
                    <a:pt x="24665" y="89332"/>
                  </a:lnTo>
                  <a:lnTo>
                    <a:pt x="6458" y="132290"/>
                  </a:lnTo>
                  <a:lnTo>
                    <a:pt x="0" y="179997"/>
                  </a:lnTo>
                  <a:lnTo>
                    <a:pt x="0" y="2520007"/>
                  </a:lnTo>
                  <a:lnTo>
                    <a:pt x="6458" y="2567714"/>
                  </a:lnTo>
                  <a:lnTo>
                    <a:pt x="24665" y="2610671"/>
                  </a:lnTo>
                  <a:lnTo>
                    <a:pt x="52872" y="2647127"/>
                  </a:lnTo>
                  <a:lnTo>
                    <a:pt x="89330" y="2675335"/>
                  </a:lnTo>
                  <a:lnTo>
                    <a:pt x="132287" y="2693542"/>
                  </a:lnTo>
                  <a:lnTo>
                    <a:pt x="179995" y="2700000"/>
                  </a:lnTo>
                  <a:lnTo>
                    <a:pt x="6660003" y="2700000"/>
                  </a:lnTo>
                  <a:lnTo>
                    <a:pt x="6707711" y="2693542"/>
                  </a:lnTo>
                  <a:lnTo>
                    <a:pt x="6750668" y="2675335"/>
                  </a:lnTo>
                  <a:lnTo>
                    <a:pt x="6787126" y="2647127"/>
                  </a:lnTo>
                  <a:lnTo>
                    <a:pt x="6815333" y="2610671"/>
                  </a:lnTo>
                  <a:lnTo>
                    <a:pt x="6833541" y="2567714"/>
                  </a:lnTo>
                  <a:lnTo>
                    <a:pt x="6839999" y="2520007"/>
                  </a:lnTo>
                  <a:lnTo>
                    <a:pt x="6839999" y="179997"/>
                  </a:lnTo>
                  <a:lnTo>
                    <a:pt x="6833541" y="132290"/>
                  </a:lnTo>
                  <a:lnTo>
                    <a:pt x="6815333" y="89332"/>
                  </a:lnTo>
                  <a:lnTo>
                    <a:pt x="6787126" y="52874"/>
                  </a:lnTo>
                  <a:lnTo>
                    <a:pt x="6750668" y="24666"/>
                  </a:lnTo>
                  <a:lnTo>
                    <a:pt x="6707711" y="6458"/>
                  </a:lnTo>
                  <a:lnTo>
                    <a:pt x="6660003" y="0"/>
                  </a:lnTo>
                  <a:close/>
                </a:path>
              </a:pathLst>
            </a:custGeom>
            <a:solidFill>
              <a:srgbClr val="E8E3E3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64478" y="2807009"/>
              <a:ext cx="1711960" cy="1711960"/>
            </a:xfrm>
            <a:custGeom>
              <a:avLst/>
              <a:gdLst/>
              <a:ahLst/>
              <a:cxnLst/>
              <a:rect l="l" t="t" r="r" b="b"/>
              <a:pathLst>
                <a:path w="1711959" h="1711960">
                  <a:moveTo>
                    <a:pt x="1654440" y="0"/>
                  </a:moveTo>
                  <a:lnTo>
                    <a:pt x="57056" y="0"/>
                  </a:lnTo>
                  <a:lnTo>
                    <a:pt x="34839" y="4479"/>
                  </a:lnTo>
                  <a:lnTo>
                    <a:pt x="16704" y="16696"/>
                  </a:lnTo>
                  <a:lnTo>
                    <a:pt x="4481" y="34819"/>
                  </a:lnTo>
                  <a:lnTo>
                    <a:pt x="0" y="57017"/>
                  </a:lnTo>
                  <a:lnTo>
                    <a:pt x="0" y="1654384"/>
                  </a:lnTo>
                  <a:lnTo>
                    <a:pt x="4481" y="1676563"/>
                  </a:lnTo>
                  <a:lnTo>
                    <a:pt x="16704" y="1694679"/>
                  </a:lnTo>
                  <a:lnTo>
                    <a:pt x="34839" y="1706895"/>
                  </a:lnTo>
                  <a:lnTo>
                    <a:pt x="57056" y="1711375"/>
                  </a:lnTo>
                  <a:lnTo>
                    <a:pt x="1654440" y="1711375"/>
                  </a:lnTo>
                  <a:lnTo>
                    <a:pt x="1676617" y="1706895"/>
                  </a:lnTo>
                  <a:lnTo>
                    <a:pt x="1694758" y="1694679"/>
                  </a:lnTo>
                  <a:lnTo>
                    <a:pt x="1707005" y="1676563"/>
                  </a:lnTo>
                  <a:lnTo>
                    <a:pt x="1711500" y="1654384"/>
                  </a:lnTo>
                  <a:lnTo>
                    <a:pt x="1711500" y="57017"/>
                  </a:lnTo>
                  <a:lnTo>
                    <a:pt x="1707005" y="34819"/>
                  </a:lnTo>
                  <a:lnTo>
                    <a:pt x="1694758" y="16696"/>
                  </a:lnTo>
                  <a:lnTo>
                    <a:pt x="1676617" y="4479"/>
                  </a:lnTo>
                  <a:lnTo>
                    <a:pt x="1654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16039" y="2763950"/>
              <a:ext cx="1800225" cy="1800225"/>
            </a:xfrm>
            <a:custGeom>
              <a:avLst/>
              <a:gdLst/>
              <a:ahLst/>
              <a:cxnLst/>
              <a:rect l="l" t="t" r="r" b="b"/>
              <a:pathLst>
                <a:path w="1800225" h="1800225">
                  <a:moveTo>
                    <a:pt x="1656079" y="0"/>
                  </a:moveTo>
                  <a:lnTo>
                    <a:pt x="144054" y="0"/>
                  </a:lnTo>
                  <a:lnTo>
                    <a:pt x="98519" y="7342"/>
                  </a:lnTo>
                  <a:lnTo>
                    <a:pt x="58974" y="27788"/>
                  </a:lnTo>
                  <a:lnTo>
                    <a:pt x="27791" y="58963"/>
                  </a:lnTo>
                  <a:lnTo>
                    <a:pt x="7343" y="98496"/>
                  </a:lnTo>
                  <a:lnTo>
                    <a:pt x="0" y="144014"/>
                  </a:lnTo>
                  <a:lnTo>
                    <a:pt x="0" y="1656021"/>
                  </a:lnTo>
                  <a:lnTo>
                    <a:pt x="7343" y="1701525"/>
                  </a:lnTo>
                  <a:lnTo>
                    <a:pt x="27791" y="1741048"/>
                  </a:lnTo>
                  <a:lnTo>
                    <a:pt x="58974" y="1772217"/>
                  </a:lnTo>
                  <a:lnTo>
                    <a:pt x="98519" y="1792658"/>
                  </a:lnTo>
                  <a:lnTo>
                    <a:pt x="144054" y="1800000"/>
                  </a:lnTo>
                  <a:lnTo>
                    <a:pt x="1656079" y="1800000"/>
                  </a:lnTo>
                  <a:lnTo>
                    <a:pt x="1701577" y="1792658"/>
                  </a:lnTo>
                  <a:lnTo>
                    <a:pt x="1741086" y="1772217"/>
                  </a:lnTo>
                  <a:lnTo>
                    <a:pt x="1772237" y="1741048"/>
                  </a:lnTo>
                  <a:lnTo>
                    <a:pt x="1788302" y="1709967"/>
                  </a:lnTo>
                  <a:lnTo>
                    <a:pt x="144054" y="1709967"/>
                  </a:lnTo>
                  <a:lnTo>
                    <a:pt x="123025" y="1705726"/>
                  </a:lnTo>
                  <a:lnTo>
                    <a:pt x="105858" y="1694163"/>
                  </a:lnTo>
                  <a:lnTo>
                    <a:pt x="94288" y="1677015"/>
                  </a:lnTo>
                  <a:lnTo>
                    <a:pt x="90046" y="1656021"/>
                  </a:lnTo>
                  <a:lnTo>
                    <a:pt x="90046" y="144014"/>
                  </a:lnTo>
                  <a:lnTo>
                    <a:pt x="94288" y="123003"/>
                  </a:lnTo>
                  <a:lnTo>
                    <a:pt x="105858" y="105848"/>
                  </a:lnTo>
                  <a:lnTo>
                    <a:pt x="123025" y="94283"/>
                  </a:lnTo>
                  <a:lnTo>
                    <a:pt x="144054" y="90043"/>
                  </a:lnTo>
                  <a:lnTo>
                    <a:pt x="1788296" y="90043"/>
                  </a:lnTo>
                  <a:lnTo>
                    <a:pt x="1772237" y="58963"/>
                  </a:lnTo>
                  <a:lnTo>
                    <a:pt x="1741086" y="27788"/>
                  </a:lnTo>
                  <a:lnTo>
                    <a:pt x="1701577" y="7342"/>
                  </a:lnTo>
                  <a:lnTo>
                    <a:pt x="1656079" y="0"/>
                  </a:lnTo>
                  <a:close/>
                </a:path>
                <a:path w="1800225" h="1800225">
                  <a:moveTo>
                    <a:pt x="1788296" y="90043"/>
                  </a:moveTo>
                  <a:lnTo>
                    <a:pt x="1656079" y="90043"/>
                  </a:lnTo>
                  <a:lnTo>
                    <a:pt x="1677071" y="94283"/>
                  </a:lnTo>
                  <a:lnTo>
                    <a:pt x="1694242" y="105848"/>
                  </a:lnTo>
                  <a:lnTo>
                    <a:pt x="1705835" y="123003"/>
                  </a:lnTo>
                  <a:lnTo>
                    <a:pt x="1710090" y="144014"/>
                  </a:lnTo>
                  <a:lnTo>
                    <a:pt x="1710090" y="1656021"/>
                  </a:lnTo>
                  <a:lnTo>
                    <a:pt x="1705835" y="1677015"/>
                  </a:lnTo>
                  <a:lnTo>
                    <a:pt x="1694242" y="1694163"/>
                  </a:lnTo>
                  <a:lnTo>
                    <a:pt x="1677071" y="1705726"/>
                  </a:lnTo>
                  <a:lnTo>
                    <a:pt x="1656079" y="1709967"/>
                  </a:lnTo>
                  <a:lnTo>
                    <a:pt x="1788302" y="1709967"/>
                  </a:lnTo>
                  <a:lnTo>
                    <a:pt x="1792665" y="1701525"/>
                  </a:lnTo>
                  <a:lnTo>
                    <a:pt x="1800000" y="1656021"/>
                  </a:lnTo>
                  <a:lnTo>
                    <a:pt x="1800000" y="144014"/>
                  </a:lnTo>
                  <a:lnTo>
                    <a:pt x="1792665" y="98496"/>
                  </a:lnTo>
                  <a:lnTo>
                    <a:pt x="1788296" y="9004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1318" y="2858350"/>
              <a:ext cx="978194" cy="162276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481934" y="2313116"/>
            <a:ext cx="3270250" cy="97726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700" b="1" dirty="0">
                <a:latin typeface="Tahoma"/>
                <a:cs typeface="Tahoma"/>
              </a:rPr>
              <a:t>Прямое</a:t>
            </a:r>
            <a:r>
              <a:rPr sz="1700" b="1" spc="-5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давление</a:t>
            </a:r>
            <a:r>
              <a:rPr sz="1700" b="1" spc="-5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на</a:t>
            </a:r>
            <a:r>
              <a:rPr sz="1700" b="1" spc="-50" dirty="0">
                <a:latin typeface="Tahoma"/>
                <a:cs typeface="Tahoma"/>
              </a:rPr>
              <a:t> </a:t>
            </a:r>
            <a:r>
              <a:rPr sz="1700" b="1" spc="-20" dirty="0">
                <a:latin typeface="Tahoma"/>
                <a:cs typeface="Tahoma"/>
              </a:rPr>
              <a:t>рану</a:t>
            </a:r>
            <a:endParaRPr sz="1700">
              <a:latin typeface="Tahoma"/>
              <a:cs typeface="Tahoma"/>
            </a:endParaRPr>
          </a:p>
          <a:p>
            <a:pPr marL="231775" marR="5080">
              <a:lnSpc>
                <a:spcPct val="100600"/>
              </a:lnSpc>
              <a:spcBef>
                <a:spcPts val="670"/>
              </a:spcBef>
              <a:tabLst>
                <a:tab pos="633730" algn="l"/>
                <a:tab pos="1555750" algn="l"/>
                <a:tab pos="1832610" algn="l"/>
                <a:tab pos="2268855" algn="l"/>
              </a:tabLst>
            </a:pPr>
            <a:r>
              <a:rPr sz="1700" spc="-25" dirty="0">
                <a:latin typeface="Tahoma"/>
                <a:cs typeface="Tahoma"/>
              </a:rPr>
              <a:t>На</a:t>
            </a:r>
            <a:r>
              <a:rPr sz="1700" dirty="0">
                <a:latin typeface="Tahoma"/>
                <a:cs typeface="Tahoma"/>
              </a:rPr>
              <a:t>	</a:t>
            </a:r>
            <a:r>
              <a:rPr sz="1700" spc="-10" dirty="0">
                <a:latin typeface="Tahoma"/>
                <a:cs typeface="Tahoma"/>
              </a:rPr>
              <a:t>область</a:t>
            </a:r>
            <a:r>
              <a:rPr sz="1700" dirty="0">
                <a:latin typeface="Tahoma"/>
                <a:cs typeface="Tahoma"/>
              </a:rPr>
              <a:t>	</a:t>
            </a:r>
            <a:r>
              <a:rPr sz="1700" spc="-10" dirty="0">
                <a:latin typeface="Tahoma"/>
                <a:cs typeface="Tahoma"/>
              </a:rPr>
              <a:t>раны,</a:t>
            </a:r>
            <a:r>
              <a:rPr sz="1700" dirty="0">
                <a:latin typeface="Tahoma"/>
                <a:cs typeface="Tahoma"/>
              </a:rPr>
              <a:t>	</a:t>
            </a:r>
            <a:r>
              <a:rPr sz="1700" spc="-10" dirty="0">
                <a:latin typeface="Tahoma"/>
                <a:cs typeface="Tahoma"/>
              </a:rPr>
              <a:t>покрытую </a:t>
            </a:r>
            <a:r>
              <a:rPr sz="1700" spc="110" dirty="0">
                <a:latin typeface="Tahoma"/>
                <a:cs typeface="Tahoma"/>
              </a:rPr>
              <a:t>салфетками,</a:t>
            </a:r>
            <a:r>
              <a:rPr sz="1700" dirty="0">
                <a:latin typeface="Tahoma"/>
                <a:cs typeface="Tahoma"/>
              </a:rPr>
              <a:t>	</a:t>
            </a:r>
            <a:r>
              <a:rPr sz="1700" spc="110" dirty="0">
                <a:latin typeface="Tahoma"/>
                <a:cs typeface="Tahoma"/>
              </a:rPr>
              <a:t>стерильным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69941" y="2304779"/>
            <a:ext cx="4942205" cy="177292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35"/>
              </a:spcBef>
            </a:pPr>
            <a:r>
              <a:rPr sz="1700" b="1" dirty="0">
                <a:latin typeface="Tahoma"/>
                <a:cs typeface="Tahoma"/>
              </a:rPr>
              <a:t>Наложение</a:t>
            </a:r>
            <a:r>
              <a:rPr sz="1700" b="1" spc="-4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давящей</a:t>
            </a:r>
            <a:r>
              <a:rPr sz="1700" b="1" spc="-40" dirty="0">
                <a:latin typeface="Tahoma"/>
                <a:cs typeface="Tahoma"/>
              </a:rPr>
              <a:t> </a:t>
            </a:r>
            <a:r>
              <a:rPr sz="1700" b="1" spc="-10" dirty="0">
                <a:latin typeface="Tahoma"/>
                <a:cs typeface="Tahoma"/>
              </a:rPr>
              <a:t>повязки</a:t>
            </a:r>
            <a:endParaRPr sz="1700">
              <a:latin typeface="Tahoma"/>
              <a:cs typeface="Tahoma"/>
            </a:endParaRPr>
          </a:p>
          <a:p>
            <a:pPr marL="432434" marR="5080" algn="just">
              <a:lnSpc>
                <a:spcPct val="100600"/>
              </a:lnSpc>
              <a:spcBef>
                <a:spcPts val="725"/>
              </a:spcBef>
            </a:pPr>
            <a:r>
              <a:rPr sz="1700" dirty="0">
                <a:latin typeface="Tahoma"/>
                <a:cs typeface="Tahoma"/>
              </a:rPr>
              <a:t>На</a:t>
            </a:r>
            <a:r>
              <a:rPr sz="1700" spc="20" dirty="0">
                <a:latin typeface="Tahoma"/>
                <a:cs typeface="Tahoma"/>
              </a:rPr>
              <a:t>  </a:t>
            </a:r>
            <a:r>
              <a:rPr sz="1700" dirty="0">
                <a:latin typeface="Tahoma"/>
                <a:cs typeface="Tahoma"/>
              </a:rPr>
              <a:t>область</a:t>
            </a:r>
            <a:r>
              <a:rPr sz="1700" spc="25" dirty="0">
                <a:latin typeface="Tahoma"/>
                <a:cs typeface="Tahoma"/>
              </a:rPr>
              <a:t>  </a:t>
            </a:r>
            <a:r>
              <a:rPr sz="1700" dirty="0">
                <a:latin typeface="Tahoma"/>
                <a:cs typeface="Tahoma"/>
              </a:rPr>
              <a:t>раны,</a:t>
            </a:r>
            <a:r>
              <a:rPr sz="1700" spc="25" dirty="0">
                <a:latin typeface="Tahoma"/>
                <a:cs typeface="Tahoma"/>
              </a:rPr>
              <a:t>  </a:t>
            </a:r>
            <a:r>
              <a:rPr sz="1700" dirty="0">
                <a:latin typeface="Tahoma"/>
                <a:cs typeface="Tahoma"/>
              </a:rPr>
              <a:t>покрытую</a:t>
            </a:r>
            <a:r>
              <a:rPr sz="1700" spc="25" dirty="0">
                <a:latin typeface="Tahoma"/>
                <a:cs typeface="Tahoma"/>
              </a:rPr>
              <a:t>  </a:t>
            </a:r>
            <a:r>
              <a:rPr sz="1700" spc="-10" dirty="0">
                <a:latin typeface="Tahoma"/>
                <a:cs typeface="Tahoma"/>
              </a:rPr>
              <a:t>стерильными </a:t>
            </a:r>
            <a:r>
              <a:rPr sz="1700" spc="125" dirty="0">
                <a:latin typeface="Tahoma"/>
                <a:cs typeface="Tahoma"/>
              </a:rPr>
              <a:t>салфетками,</a:t>
            </a:r>
            <a:r>
              <a:rPr sz="1700" spc="110" dirty="0">
                <a:latin typeface="Tahoma"/>
                <a:cs typeface="Tahoma"/>
              </a:rPr>
              <a:t>  </a:t>
            </a:r>
            <a:r>
              <a:rPr sz="1700" spc="120" dirty="0">
                <a:latin typeface="Tahoma"/>
                <a:cs typeface="Tahoma"/>
              </a:rPr>
              <a:t>стерильным</a:t>
            </a:r>
            <a:r>
              <a:rPr sz="1700" spc="110" dirty="0">
                <a:latin typeface="Tahoma"/>
                <a:cs typeface="Tahoma"/>
              </a:rPr>
              <a:t>  бинтом  </a:t>
            </a:r>
            <a:r>
              <a:rPr sz="1700" spc="60" dirty="0">
                <a:latin typeface="Tahoma"/>
                <a:cs typeface="Tahoma"/>
              </a:rPr>
              <a:t>или </a:t>
            </a:r>
            <a:r>
              <a:rPr sz="1700" spc="45" dirty="0">
                <a:latin typeface="Tahoma"/>
                <a:cs typeface="Tahoma"/>
              </a:rPr>
              <a:t>подручным</a:t>
            </a:r>
            <a:r>
              <a:rPr sz="1700" spc="65" dirty="0">
                <a:latin typeface="Tahoma"/>
                <a:cs typeface="Tahoma"/>
              </a:rPr>
              <a:t>  </a:t>
            </a:r>
            <a:r>
              <a:rPr sz="1700" spc="45" dirty="0">
                <a:latin typeface="Tahoma"/>
                <a:cs typeface="Tahoma"/>
              </a:rPr>
              <a:t>материалом,</a:t>
            </a:r>
            <a:r>
              <a:rPr sz="1700" spc="65" dirty="0">
                <a:latin typeface="Tahoma"/>
                <a:cs typeface="Tahoma"/>
              </a:rPr>
              <a:t>  </a:t>
            </a:r>
            <a:r>
              <a:rPr sz="1700" spc="35" dirty="0">
                <a:latin typeface="Tahoma"/>
                <a:cs typeface="Tahoma"/>
              </a:rPr>
              <a:t>осуществляется </a:t>
            </a:r>
            <a:r>
              <a:rPr sz="1700" dirty="0">
                <a:latin typeface="Tahoma"/>
                <a:cs typeface="Tahoma"/>
              </a:rPr>
              <a:t>давление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рукой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силой,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достаточной</a:t>
            </a:r>
            <a:r>
              <a:rPr sz="1700" spc="420" dirty="0">
                <a:latin typeface="Tahoma"/>
                <a:cs typeface="Tahoma"/>
              </a:rPr>
              <a:t> </a:t>
            </a:r>
            <a:r>
              <a:rPr sz="1700" spc="-25" dirty="0">
                <a:latin typeface="Tahoma"/>
                <a:cs typeface="Tahoma"/>
              </a:rPr>
              <a:t>для </a:t>
            </a:r>
            <a:r>
              <a:rPr sz="1700" spc="-10" dirty="0">
                <a:latin typeface="Tahoma"/>
                <a:cs typeface="Tahoma"/>
              </a:rPr>
              <a:t>остановки</a:t>
            </a:r>
            <a:r>
              <a:rPr sz="1700" spc="-204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кровотечения.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00651" y="5077670"/>
            <a:ext cx="14112240" cy="5292090"/>
            <a:chOff x="500651" y="5077670"/>
            <a:chExt cx="14112240" cy="5292090"/>
          </a:xfrm>
        </p:grpSpPr>
        <p:sp>
          <p:nvSpPr>
            <p:cNvPr id="28" name="object 28"/>
            <p:cNvSpPr/>
            <p:nvPr/>
          </p:nvSpPr>
          <p:spPr>
            <a:xfrm>
              <a:off x="500651" y="5077670"/>
              <a:ext cx="14112240" cy="5292090"/>
            </a:xfrm>
            <a:custGeom>
              <a:avLst/>
              <a:gdLst/>
              <a:ahLst/>
              <a:cxnLst/>
              <a:rect l="l" t="t" r="r" b="b"/>
              <a:pathLst>
                <a:path w="14112240" h="5292090">
                  <a:moveTo>
                    <a:pt x="13932004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7"/>
                  </a:lnTo>
                  <a:lnTo>
                    <a:pt x="52875" y="52875"/>
                  </a:lnTo>
                  <a:lnTo>
                    <a:pt x="24666" y="89333"/>
                  </a:lnTo>
                  <a:lnTo>
                    <a:pt x="6458" y="132290"/>
                  </a:lnTo>
                  <a:lnTo>
                    <a:pt x="0" y="179995"/>
                  </a:lnTo>
                  <a:lnTo>
                    <a:pt x="0" y="5112004"/>
                  </a:lnTo>
                  <a:lnTo>
                    <a:pt x="6458" y="5159709"/>
                  </a:lnTo>
                  <a:lnTo>
                    <a:pt x="24666" y="5202666"/>
                  </a:lnTo>
                  <a:lnTo>
                    <a:pt x="52875" y="5239124"/>
                  </a:lnTo>
                  <a:lnTo>
                    <a:pt x="89333" y="5267332"/>
                  </a:lnTo>
                  <a:lnTo>
                    <a:pt x="132291" y="5285541"/>
                  </a:lnTo>
                  <a:lnTo>
                    <a:pt x="179999" y="5291999"/>
                  </a:lnTo>
                  <a:lnTo>
                    <a:pt x="13932004" y="5291999"/>
                  </a:lnTo>
                  <a:lnTo>
                    <a:pt x="13979710" y="5285541"/>
                  </a:lnTo>
                  <a:lnTo>
                    <a:pt x="14022668" y="5267332"/>
                  </a:lnTo>
                  <a:lnTo>
                    <a:pt x="14059125" y="5239124"/>
                  </a:lnTo>
                  <a:lnTo>
                    <a:pt x="14087333" y="5202666"/>
                  </a:lnTo>
                  <a:lnTo>
                    <a:pt x="14105541" y="5159709"/>
                  </a:lnTo>
                  <a:lnTo>
                    <a:pt x="14111999" y="5112004"/>
                  </a:lnTo>
                  <a:lnTo>
                    <a:pt x="14111999" y="179995"/>
                  </a:lnTo>
                  <a:lnTo>
                    <a:pt x="14105541" y="132290"/>
                  </a:lnTo>
                  <a:lnTo>
                    <a:pt x="14087333" y="89333"/>
                  </a:lnTo>
                  <a:lnTo>
                    <a:pt x="14059125" y="52875"/>
                  </a:lnTo>
                  <a:lnTo>
                    <a:pt x="14022668" y="24667"/>
                  </a:lnTo>
                  <a:lnTo>
                    <a:pt x="13979710" y="6458"/>
                  </a:lnTo>
                  <a:lnTo>
                    <a:pt x="1393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6652" y="5113673"/>
              <a:ext cx="14040485" cy="5220335"/>
            </a:xfrm>
            <a:custGeom>
              <a:avLst/>
              <a:gdLst/>
              <a:ahLst/>
              <a:cxnLst/>
              <a:rect l="l" t="t" r="r" b="b"/>
              <a:pathLst>
                <a:path w="14040485" h="5220334">
                  <a:moveTo>
                    <a:pt x="13859998" y="0"/>
                  </a:moveTo>
                  <a:lnTo>
                    <a:pt x="180003" y="0"/>
                  </a:lnTo>
                  <a:lnTo>
                    <a:pt x="132293" y="6458"/>
                  </a:lnTo>
                  <a:lnTo>
                    <a:pt x="89334" y="24666"/>
                  </a:lnTo>
                  <a:lnTo>
                    <a:pt x="52875" y="52874"/>
                  </a:lnTo>
                  <a:lnTo>
                    <a:pt x="24666" y="89331"/>
                  </a:lnTo>
                  <a:lnTo>
                    <a:pt x="6458" y="132287"/>
                  </a:lnTo>
                  <a:lnTo>
                    <a:pt x="0" y="179993"/>
                  </a:lnTo>
                  <a:lnTo>
                    <a:pt x="0" y="5039989"/>
                  </a:lnTo>
                  <a:lnTo>
                    <a:pt x="6458" y="5087699"/>
                  </a:lnTo>
                  <a:lnTo>
                    <a:pt x="24666" y="5130659"/>
                  </a:lnTo>
                  <a:lnTo>
                    <a:pt x="52875" y="5167119"/>
                  </a:lnTo>
                  <a:lnTo>
                    <a:pt x="89334" y="5195329"/>
                  </a:lnTo>
                  <a:lnTo>
                    <a:pt x="132293" y="5213538"/>
                  </a:lnTo>
                  <a:lnTo>
                    <a:pt x="180003" y="5219997"/>
                  </a:lnTo>
                  <a:lnTo>
                    <a:pt x="13859998" y="5219997"/>
                  </a:lnTo>
                  <a:lnTo>
                    <a:pt x="13907707" y="5213538"/>
                  </a:lnTo>
                  <a:lnTo>
                    <a:pt x="13950665" y="5195329"/>
                  </a:lnTo>
                  <a:lnTo>
                    <a:pt x="13987124" y="5167119"/>
                  </a:lnTo>
                  <a:lnTo>
                    <a:pt x="14015333" y="5130659"/>
                  </a:lnTo>
                  <a:lnTo>
                    <a:pt x="14033541" y="5087699"/>
                  </a:lnTo>
                  <a:lnTo>
                    <a:pt x="14039999" y="5039989"/>
                  </a:lnTo>
                  <a:lnTo>
                    <a:pt x="14039999" y="179993"/>
                  </a:lnTo>
                  <a:lnTo>
                    <a:pt x="14033541" y="132287"/>
                  </a:lnTo>
                  <a:lnTo>
                    <a:pt x="14015333" y="89331"/>
                  </a:lnTo>
                  <a:lnTo>
                    <a:pt x="13987124" y="52874"/>
                  </a:lnTo>
                  <a:lnTo>
                    <a:pt x="13950665" y="24666"/>
                  </a:lnTo>
                  <a:lnTo>
                    <a:pt x="13907707" y="6458"/>
                  </a:lnTo>
                  <a:lnTo>
                    <a:pt x="13859998" y="0"/>
                  </a:lnTo>
                  <a:close/>
                </a:path>
              </a:pathLst>
            </a:custGeom>
            <a:solidFill>
              <a:srgbClr val="E8E3E3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002311" y="8751873"/>
              <a:ext cx="1356360" cy="1356360"/>
            </a:xfrm>
            <a:custGeom>
              <a:avLst/>
              <a:gdLst/>
              <a:ahLst/>
              <a:cxnLst/>
              <a:rect l="l" t="t" r="r" b="b"/>
              <a:pathLst>
                <a:path w="1356359" h="1356359">
                  <a:moveTo>
                    <a:pt x="1310990" y="0"/>
                  </a:moveTo>
                  <a:lnTo>
                    <a:pt x="45212" y="0"/>
                  </a:lnTo>
                  <a:lnTo>
                    <a:pt x="27607" y="3549"/>
                  </a:lnTo>
                  <a:lnTo>
                    <a:pt x="13237" y="13230"/>
                  </a:lnTo>
                  <a:lnTo>
                    <a:pt x="3551" y="27591"/>
                  </a:lnTo>
                  <a:lnTo>
                    <a:pt x="0" y="45180"/>
                  </a:lnTo>
                  <a:lnTo>
                    <a:pt x="0" y="1310947"/>
                  </a:lnTo>
                  <a:lnTo>
                    <a:pt x="3551" y="1328520"/>
                  </a:lnTo>
                  <a:lnTo>
                    <a:pt x="13237" y="1342875"/>
                  </a:lnTo>
                  <a:lnTo>
                    <a:pt x="27607" y="1352555"/>
                  </a:lnTo>
                  <a:lnTo>
                    <a:pt x="45212" y="1356105"/>
                  </a:lnTo>
                  <a:lnTo>
                    <a:pt x="1310990" y="1356105"/>
                  </a:lnTo>
                  <a:lnTo>
                    <a:pt x="1328563" y="1352555"/>
                  </a:lnTo>
                  <a:lnTo>
                    <a:pt x="1342939" y="1342875"/>
                  </a:lnTo>
                  <a:lnTo>
                    <a:pt x="1352644" y="1328520"/>
                  </a:lnTo>
                  <a:lnTo>
                    <a:pt x="1356206" y="1310947"/>
                  </a:lnTo>
                  <a:lnTo>
                    <a:pt x="1356206" y="45180"/>
                  </a:lnTo>
                  <a:lnTo>
                    <a:pt x="1352644" y="27591"/>
                  </a:lnTo>
                  <a:lnTo>
                    <a:pt x="1342939" y="13230"/>
                  </a:lnTo>
                  <a:lnTo>
                    <a:pt x="1328563" y="3549"/>
                  </a:lnTo>
                  <a:lnTo>
                    <a:pt x="13109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958794" y="8711164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80" h="1440179">
                  <a:moveTo>
                    <a:pt x="1324863" y="0"/>
                  </a:moveTo>
                  <a:lnTo>
                    <a:pt x="115242" y="0"/>
                  </a:lnTo>
                  <a:lnTo>
                    <a:pt x="70381" y="9054"/>
                  </a:lnTo>
                  <a:lnTo>
                    <a:pt x="33750" y="33747"/>
                  </a:lnTo>
                  <a:lnTo>
                    <a:pt x="9055" y="70368"/>
                  </a:lnTo>
                  <a:lnTo>
                    <a:pt x="0" y="115210"/>
                  </a:lnTo>
                  <a:lnTo>
                    <a:pt x="0" y="1324818"/>
                  </a:lnTo>
                  <a:lnTo>
                    <a:pt x="9055" y="1369649"/>
                  </a:lnTo>
                  <a:lnTo>
                    <a:pt x="33750" y="1406261"/>
                  </a:lnTo>
                  <a:lnTo>
                    <a:pt x="70381" y="1430948"/>
                  </a:lnTo>
                  <a:lnTo>
                    <a:pt x="115242" y="1440000"/>
                  </a:lnTo>
                  <a:lnTo>
                    <a:pt x="1324863" y="1440000"/>
                  </a:lnTo>
                  <a:lnTo>
                    <a:pt x="1369687" y="1430948"/>
                  </a:lnTo>
                  <a:lnTo>
                    <a:pt x="1406283" y="1406261"/>
                  </a:lnTo>
                  <a:lnTo>
                    <a:pt x="1430954" y="1369649"/>
                  </a:lnTo>
                  <a:lnTo>
                    <a:pt x="1431291" y="1367975"/>
                  </a:lnTo>
                  <a:lnTo>
                    <a:pt x="115242" y="1367975"/>
                  </a:lnTo>
                  <a:lnTo>
                    <a:pt x="98419" y="1364582"/>
                  </a:lnTo>
                  <a:lnTo>
                    <a:pt x="84685" y="1355331"/>
                  </a:lnTo>
                  <a:lnTo>
                    <a:pt x="75429" y="1341612"/>
                  </a:lnTo>
                  <a:lnTo>
                    <a:pt x="72035" y="1324818"/>
                  </a:lnTo>
                  <a:lnTo>
                    <a:pt x="72035" y="115210"/>
                  </a:lnTo>
                  <a:lnTo>
                    <a:pt x="75429" y="98401"/>
                  </a:lnTo>
                  <a:lnTo>
                    <a:pt x="84685" y="84678"/>
                  </a:lnTo>
                  <a:lnTo>
                    <a:pt x="98419" y="75428"/>
                  </a:lnTo>
                  <a:lnTo>
                    <a:pt x="115242" y="72036"/>
                  </a:lnTo>
                  <a:lnTo>
                    <a:pt x="1431290" y="72036"/>
                  </a:lnTo>
                  <a:lnTo>
                    <a:pt x="1430954" y="70368"/>
                  </a:lnTo>
                  <a:lnTo>
                    <a:pt x="1406283" y="33747"/>
                  </a:lnTo>
                  <a:lnTo>
                    <a:pt x="1369687" y="9054"/>
                  </a:lnTo>
                  <a:lnTo>
                    <a:pt x="1324863" y="0"/>
                  </a:lnTo>
                  <a:close/>
                </a:path>
                <a:path w="1440180" h="1440179">
                  <a:moveTo>
                    <a:pt x="1431290" y="72036"/>
                  </a:moveTo>
                  <a:lnTo>
                    <a:pt x="1324863" y="72036"/>
                  </a:lnTo>
                  <a:lnTo>
                    <a:pt x="1341657" y="75428"/>
                  </a:lnTo>
                  <a:lnTo>
                    <a:pt x="1355394" y="84678"/>
                  </a:lnTo>
                  <a:lnTo>
                    <a:pt x="1364668" y="98401"/>
                  </a:lnTo>
                  <a:lnTo>
                    <a:pt x="1368071" y="115210"/>
                  </a:lnTo>
                  <a:lnTo>
                    <a:pt x="1368071" y="1324818"/>
                  </a:lnTo>
                  <a:lnTo>
                    <a:pt x="1364668" y="1341612"/>
                  </a:lnTo>
                  <a:lnTo>
                    <a:pt x="1355394" y="1355331"/>
                  </a:lnTo>
                  <a:lnTo>
                    <a:pt x="1341657" y="1364582"/>
                  </a:lnTo>
                  <a:lnTo>
                    <a:pt x="1324863" y="1367975"/>
                  </a:lnTo>
                  <a:lnTo>
                    <a:pt x="1431291" y="1367975"/>
                  </a:lnTo>
                  <a:lnTo>
                    <a:pt x="1439999" y="1324818"/>
                  </a:lnTo>
                  <a:lnTo>
                    <a:pt x="1439999" y="115210"/>
                  </a:lnTo>
                  <a:lnTo>
                    <a:pt x="1431290" y="72036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07423" y="8752452"/>
              <a:ext cx="1201270" cy="136144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3001702" y="7043328"/>
              <a:ext cx="1359535" cy="1358900"/>
            </a:xfrm>
            <a:custGeom>
              <a:avLst/>
              <a:gdLst/>
              <a:ahLst/>
              <a:cxnLst/>
              <a:rect l="l" t="t" r="r" b="b"/>
              <a:pathLst>
                <a:path w="1359534" h="1358900">
                  <a:moveTo>
                    <a:pt x="1313694" y="0"/>
                  </a:moveTo>
                  <a:lnTo>
                    <a:pt x="45305" y="0"/>
                  </a:lnTo>
                  <a:lnTo>
                    <a:pt x="27665" y="3556"/>
                  </a:lnTo>
                  <a:lnTo>
                    <a:pt x="13265" y="13256"/>
                  </a:lnTo>
                  <a:lnTo>
                    <a:pt x="3558" y="27646"/>
                  </a:lnTo>
                  <a:lnTo>
                    <a:pt x="0" y="45272"/>
                  </a:lnTo>
                  <a:lnTo>
                    <a:pt x="0" y="1313647"/>
                  </a:lnTo>
                  <a:lnTo>
                    <a:pt x="3558" y="1331256"/>
                  </a:lnTo>
                  <a:lnTo>
                    <a:pt x="13265" y="1345640"/>
                  </a:lnTo>
                  <a:lnTo>
                    <a:pt x="27665" y="1355340"/>
                  </a:lnTo>
                  <a:lnTo>
                    <a:pt x="45305" y="1358898"/>
                  </a:lnTo>
                  <a:lnTo>
                    <a:pt x="1313694" y="1358898"/>
                  </a:lnTo>
                  <a:lnTo>
                    <a:pt x="1331302" y="1355340"/>
                  </a:lnTo>
                  <a:lnTo>
                    <a:pt x="1345706" y="1345640"/>
                  </a:lnTo>
                  <a:lnTo>
                    <a:pt x="1355430" y="1331256"/>
                  </a:lnTo>
                  <a:lnTo>
                    <a:pt x="1359000" y="1313647"/>
                  </a:lnTo>
                  <a:lnTo>
                    <a:pt x="1359000" y="45272"/>
                  </a:lnTo>
                  <a:lnTo>
                    <a:pt x="1355430" y="27646"/>
                  </a:lnTo>
                  <a:lnTo>
                    <a:pt x="1345706" y="13256"/>
                  </a:lnTo>
                  <a:lnTo>
                    <a:pt x="1331302" y="3556"/>
                  </a:lnTo>
                  <a:lnTo>
                    <a:pt x="1313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958840" y="7004314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80" h="1440179">
                  <a:moveTo>
                    <a:pt x="1324863" y="0"/>
                  </a:moveTo>
                  <a:lnTo>
                    <a:pt x="115242" y="0"/>
                  </a:lnTo>
                  <a:lnTo>
                    <a:pt x="70381" y="9054"/>
                  </a:lnTo>
                  <a:lnTo>
                    <a:pt x="33750" y="33746"/>
                  </a:lnTo>
                  <a:lnTo>
                    <a:pt x="9055" y="70367"/>
                  </a:lnTo>
                  <a:lnTo>
                    <a:pt x="0" y="115210"/>
                  </a:lnTo>
                  <a:lnTo>
                    <a:pt x="0" y="1324818"/>
                  </a:lnTo>
                  <a:lnTo>
                    <a:pt x="9055" y="1369648"/>
                  </a:lnTo>
                  <a:lnTo>
                    <a:pt x="33750" y="1406260"/>
                  </a:lnTo>
                  <a:lnTo>
                    <a:pt x="70381" y="1430946"/>
                  </a:lnTo>
                  <a:lnTo>
                    <a:pt x="115242" y="1439999"/>
                  </a:lnTo>
                  <a:lnTo>
                    <a:pt x="1324863" y="1439999"/>
                  </a:lnTo>
                  <a:lnTo>
                    <a:pt x="1369687" y="1430946"/>
                  </a:lnTo>
                  <a:lnTo>
                    <a:pt x="1406283" y="1406260"/>
                  </a:lnTo>
                  <a:lnTo>
                    <a:pt x="1430954" y="1369648"/>
                  </a:lnTo>
                  <a:lnTo>
                    <a:pt x="1431292" y="1367974"/>
                  </a:lnTo>
                  <a:lnTo>
                    <a:pt x="115242" y="1367974"/>
                  </a:lnTo>
                  <a:lnTo>
                    <a:pt x="98419" y="1364581"/>
                  </a:lnTo>
                  <a:lnTo>
                    <a:pt x="84685" y="1355330"/>
                  </a:lnTo>
                  <a:lnTo>
                    <a:pt x="75429" y="1341612"/>
                  </a:lnTo>
                  <a:lnTo>
                    <a:pt x="72035" y="1324818"/>
                  </a:lnTo>
                  <a:lnTo>
                    <a:pt x="72035" y="115210"/>
                  </a:lnTo>
                  <a:lnTo>
                    <a:pt x="75429" y="98401"/>
                  </a:lnTo>
                  <a:lnTo>
                    <a:pt x="84685" y="84678"/>
                  </a:lnTo>
                  <a:lnTo>
                    <a:pt x="98419" y="75427"/>
                  </a:lnTo>
                  <a:lnTo>
                    <a:pt x="115242" y="72035"/>
                  </a:lnTo>
                  <a:lnTo>
                    <a:pt x="1431290" y="72035"/>
                  </a:lnTo>
                  <a:lnTo>
                    <a:pt x="1430954" y="70367"/>
                  </a:lnTo>
                  <a:lnTo>
                    <a:pt x="1406283" y="33746"/>
                  </a:lnTo>
                  <a:lnTo>
                    <a:pt x="1369687" y="9054"/>
                  </a:lnTo>
                  <a:lnTo>
                    <a:pt x="1324863" y="0"/>
                  </a:lnTo>
                  <a:close/>
                </a:path>
                <a:path w="1440180" h="1440179">
                  <a:moveTo>
                    <a:pt x="1431290" y="72035"/>
                  </a:moveTo>
                  <a:lnTo>
                    <a:pt x="1324863" y="72035"/>
                  </a:lnTo>
                  <a:lnTo>
                    <a:pt x="1341657" y="75427"/>
                  </a:lnTo>
                  <a:lnTo>
                    <a:pt x="1355394" y="84678"/>
                  </a:lnTo>
                  <a:lnTo>
                    <a:pt x="1364668" y="98401"/>
                  </a:lnTo>
                  <a:lnTo>
                    <a:pt x="1368071" y="115210"/>
                  </a:lnTo>
                  <a:lnTo>
                    <a:pt x="1368071" y="1324818"/>
                  </a:lnTo>
                  <a:lnTo>
                    <a:pt x="1364668" y="1341612"/>
                  </a:lnTo>
                  <a:lnTo>
                    <a:pt x="1355394" y="1355330"/>
                  </a:lnTo>
                  <a:lnTo>
                    <a:pt x="1341657" y="1364581"/>
                  </a:lnTo>
                  <a:lnTo>
                    <a:pt x="1324863" y="1367974"/>
                  </a:lnTo>
                  <a:lnTo>
                    <a:pt x="1431292" y="1367974"/>
                  </a:lnTo>
                  <a:lnTo>
                    <a:pt x="1439999" y="1324818"/>
                  </a:lnTo>
                  <a:lnTo>
                    <a:pt x="1439999" y="115210"/>
                  </a:lnTo>
                  <a:lnTo>
                    <a:pt x="1431290" y="7203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015604" y="7064844"/>
              <a:ext cx="1331466" cy="125972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2998404" y="5330523"/>
              <a:ext cx="1360805" cy="1360805"/>
            </a:xfrm>
            <a:custGeom>
              <a:avLst/>
              <a:gdLst/>
              <a:ahLst/>
              <a:cxnLst/>
              <a:rect l="l" t="t" r="r" b="b"/>
              <a:pathLst>
                <a:path w="1360805" h="1360804">
                  <a:moveTo>
                    <a:pt x="1315185" y="0"/>
                  </a:moveTo>
                  <a:lnTo>
                    <a:pt x="45356" y="0"/>
                  </a:lnTo>
                  <a:lnTo>
                    <a:pt x="27696" y="3560"/>
                  </a:lnTo>
                  <a:lnTo>
                    <a:pt x="13279" y="13271"/>
                  </a:lnTo>
                  <a:lnTo>
                    <a:pt x="3562" y="27677"/>
                  </a:lnTo>
                  <a:lnTo>
                    <a:pt x="0" y="45323"/>
                  </a:lnTo>
                  <a:lnTo>
                    <a:pt x="0" y="1315137"/>
                  </a:lnTo>
                  <a:lnTo>
                    <a:pt x="3562" y="1332767"/>
                  </a:lnTo>
                  <a:lnTo>
                    <a:pt x="13279" y="1347168"/>
                  </a:lnTo>
                  <a:lnTo>
                    <a:pt x="27696" y="1356881"/>
                  </a:lnTo>
                  <a:lnTo>
                    <a:pt x="45356" y="1360443"/>
                  </a:lnTo>
                  <a:lnTo>
                    <a:pt x="1315185" y="1360443"/>
                  </a:lnTo>
                  <a:lnTo>
                    <a:pt x="1332814" y="1356881"/>
                  </a:lnTo>
                  <a:lnTo>
                    <a:pt x="1347235" y="1347168"/>
                  </a:lnTo>
                  <a:lnTo>
                    <a:pt x="1356971" y="1332767"/>
                  </a:lnTo>
                  <a:lnTo>
                    <a:pt x="1360544" y="1315137"/>
                  </a:lnTo>
                  <a:lnTo>
                    <a:pt x="1360544" y="45323"/>
                  </a:lnTo>
                  <a:lnTo>
                    <a:pt x="1356971" y="27677"/>
                  </a:lnTo>
                  <a:lnTo>
                    <a:pt x="1347235" y="13271"/>
                  </a:lnTo>
                  <a:lnTo>
                    <a:pt x="1332814" y="3560"/>
                  </a:lnTo>
                  <a:lnTo>
                    <a:pt x="13151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957692" y="5294214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80" h="1440179">
                  <a:moveTo>
                    <a:pt x="1324865" y="0"/>
                  </a:moveTo>
                  <a:lnTo>
                    <a:pt x="115243" y="0"/>
                  </a:lnTo>
                  <a:lnTo>
                    <a:pt x="70382" y="9054"/>
                  </a:lnTo>
                  <a:lnTo>
                    <a:pt x="33751" y="33746"/>
                  </a:lnTo>
                  <a:lnTo>
                    <a:pt x="9055" y="70367"/>
                  </a:lnTo>
                  <a:lnTo>
                    <a:pt x="0" y="115210"/>
                  </a:lnTo>
                  <a:lnTo>
                    <a:pt x="0" y="1324818"/>
                  </a:lnTo>
                  <a:lnTo>
                    <a:pt x="9055" y="1369648"/>
                  </a:lnTo>
                  <a:lnTo>
                    <a:pt x="33751" y="1406260"/>
                  </a:lnTo>
                  <a:lnTo>
                    <a:pt x="70382" y="1430946"/>
                  </a:lnTo>
                  <a:lnTo>
                    <a:pt x="115243" y="1439999"/>
                  </a:lnTo>
                  <a:lnTo>
                    <a:pt x="1324865" y="1439999"/>
                  </a:lnTo>
                  <a:lnTo>
                    <a:pt x="1369688" y="1430946"/>
                  </a:lnTo>
                  <a:lnTo>
                    <a:pt x="1406285" y="1406260"/>
                  </a:lnTo>
                  <a:lnTo>
                    <a:pt x="1430955" y="1369648"/>
                  </a:lnTo>
                  <a:lnTo>
                    <a:pt x="1431293" y="1367974"/>
                  </a:lnTo>
                  <a:lnTo>
                    <a:pt x="115243" y="1367974"/>
                  </a:lnTo>
                  <a:lnTo>
                    <a:pt x="98420" y="1364581"/>
                  </a:lnTo>
                  <a:lnTo>
                    <a:pt x="84687" y="1355330"/>
                  </a:lnTo>
                  <a:lnTo>
                    <a:pt x="75430" y="1341612"/>
                  </a:lnTo>
                  <a:lnTo>
                    <a:pt x="72036" y="1324818"/>
                  </a:lnTo>
                  <a:lnTo>
                    <a:pt x="72036" y="115210"/>
                  </a:lnTo>
                  <a:lnTo>
                    <a:pt x="75430" y="98401"/>
                  </a:lnTo>
                  <a:lnTo>
                    <a:pt x="84687" y="84678"/>
                  </a:lnTo>
                  <a:lnTo>
                    <a:pt x="98420" y="75427"/>
                  </a:lnTo>
                  <a:lnTo>
                    <a:pt x="115243" y="72035"/>
                  </a:lnTo>
                  <a:lnTo>
                    <a:pt x="1431291" y="72035"/>
                  </a:lnTo>
                  <a:lnTo>
                    <a:pt x="1430955" y="70367"/>
                  </a:lnTo>
                  <a:lnTo>
                    <a:pt x="1406285" y="33746"/>
                  </a:lnTo>
                  <a:lnTo>
                    <a:pt x="1369688" y="9054"/>
                  </a:lnTo>
                  <a:lnTo>
                    <a:pt x="1324865" y="0"/>
                  </a:lnTo>
                  <a:close/>
                </a:path>
                <a:path w="1440180" h="1440179">
                  <a:moveTo>
                    <a:pt x="1431291" y="72035"/>
                  </a:moveTo>
                  <a:lnTo>
                    <a:pt x="1324865" y="72035"/>
                  </a:lnTo>
                  <a:lnTo>
                    <a:pt x="1341658" y="75427"/>
                  </a:lnTo>
                  <a:lnTo>
                    <a:pt x="1355394" y="84678"/>
                  </a:lnTo>
                  <a:lnTo>
                    <a:pt x="1364668" y="98401"/>
                  </a:lnTo>
                  <a:lnTo>
                    <a:pt x="1368071" y="115210"/>
                  </a:lnTo>
                  <a:lnTo>
                    <a:pt x="1368071" y="1324818"/>
                  </a:lnTo>
                  <a:lnTo>
                    <a:pt x="1364668" y="1341612"/>
                  </a:lnTo>
                  <a:lnTo>
                    <a:pt x="1355394" y="1355330"/>
                  </a:lnTo>
                  <a:lnTo>
                    <a:pt x="1341658" y="1364581"/>
                  </a:lnTo>
                  <a:lnTo>
                    <a:pt x="1324865" y="1367974"/>
                  </a:lnTo>
                  <a:lnTo>
                    <a:pt x="1431293" y="1367974"/>
                  </a:lnTo>
                  <a:lnTo>
                    <a:pt x="1440000" y="1324818"/>
                  </a:lnTo>
                  <a:lnTo>
                    <a:pt x="1440000" y="115210"/>
                  </a:lnTo>
                  <a:lnTo>
                    <a:pt x="1431291" y="7203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017319" y="5368201"/>
              <a:ext cx="1351644" cy="1237880"/>
            </a:xfrm>
            <a:prstGeom prst="rect">
              <a:avLst/>
            </a:prstGeom>
          </p:spPr>
        </p:pic>
      </p:grpSp>
      <p:sp>
        <p:nvSpPr>
          <p:cNvPr id="39" name="object 3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428875">
              <a:lnSpc>
                <a:spcPct val="100000"/>
              </a:lnSpc>
              <a:spcBef>
                <a:spcPts val="875"/>
              </a:spcBef>
            </a:pPr>
            <a:r>
              <a:rPr dirty="0"/>
              <a:t>Наложение</a:t>
            </a:r>
            <a:r>
              <a:rPr spc="-15" dirty="0"/>
              <a:t> </a:t>
            </a:r>
            <a:r>
              <a:rPr spc="-10" dirty="0"/>
              <a:t>кровоостанавливающего</a:t>
            </a:r>
            <a:r>
              <a:rPr spc="-15" dirty="0"/>
              <a:t> </a:t>
            </a:r>
            <a:r>
              <a:rPr dirty="0"/>
              <a:t>жгута</a:t>
            </a:r>
            <a:r>
              <a:rPr spc="-10" dirty="0"/>
              <a:t> </a:t>
            </a:r>
            <a:r>
              <a:rPr dirty="0"/>
              <a:t>(на</a:t>
            </a:r>
            <a:r>
              <a:rPr spc="-15" dirty="0"/>
              <a:t> </a:t>
            </a:r>
            <a:r>
              <a:rPr dirty="0"/>
              <a:t>примере</a:t>
            </a:r>
            <a:r>
              <a:rPr spc="-15" dirty="0"/>
              <a:t> </a:t>
            </a:r>
            <a:r>
              <a:rPr dirty="0"/>
              <a:t>жгута</a:t>
            </a:r>
            <a:r>
              <a:rPr spc="-10" dirty="0"/>
              <a:t> </a:t>
            </a:r>
            <a:r>
              <a:rPr dirty="0"/>
              <a:t>типа</a:t>
            </a:r>
            <a:r>
              <a:rPr spc="-15" dirty="0"/>
              <a:t> </a:t>
            </a:r>
            <a:r>
              <a:rPr spc="-10" dirty="0"/>
              <a:t>Эсмарха)</a:t>
            </a:r>
          </a:p>
          <a:p>
            <a:pPr marL="240665" indent="-227965">
              <a:lnSpc>
                <a:spcPct val="100000"/>
              </a:lnSpc>
              <a:spcBef>
                <a:spcPts val="735"/>
              </a:spcBef>
              <a:buSzPct val="96875"/>
              <a:buAutoNum type="arabicPeriod"/>
              <a:tabLst>
                <a:tab pos="240665" algn="l"/>
              </a:tabLst>
            </a:pPr>
            <a:r>
              <a:rPr sz="1600" b="0" dirty="0">
                <a:latin typeface="Tahoma"/>
                <a:cs typeface="Tahoma"/>
              </a:rPr>
              <a:t>Жгут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следует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накладывать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только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при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кровотечении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из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плечевой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или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бедренной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артерии.</a:t>
            </a:r>
            <a:endParaRPr sz="16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SzPct val="96875"/>
              <a:buAutoNum type="arabicPeriod"/>
              <a:tabLst>
                <a:tab pos="241300" algn="l"/>
              </a:tabLst>
            </a:pPr>
            <a:r>
              <a:rPr sz="1600" b="0" dirty="0">
                <a:latin typeface="Tahoma"/>
                <a:cs typeface="Tahoma"/>
              </a:rPr>
              <a:t>Жгут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необходимо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накладывать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между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раной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сердцем,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максимально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близко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к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ране.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Если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место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наложения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жгута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приходится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25" dirty="0">
                <a:latin typeface="Tahoma"/>
                <a:cs typeface="Tahoma"/>
              </a:rPr>
              <a:t>на </a:t>
            </a:r>
            <a:r>
              <a:rPr sz="1600" b="0" spc="-10" dirty="0">
                <a:latin typeface="Tahoma"/>
                <a:cs typeface="Tahoma"/>
              </a:rPr>
              <a:t>среднюю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треть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плеча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20" dirty="0">
                <a:latin typeface="Tahoma"/>
                <a:cs typeface="Tahoma"/>
              </a:rPr>
              <a:t>нижнюю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треть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бедра,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следует</a:t>
            </a:r>
            <a:r>
              <a:rPr sz="1600" b="0" spc="-19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наложить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выше.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SzPct val="96875"/>
              <a:buAutoNum type="arabicPeriod"/>
              <a:tabLst>
                <a:tab pos="240665" algn="l"/>
              </a:tabLst>
            </a:pPr>
            <a:r>
              <a:rPr sz="1600" b="0" dirty="0">
                <a:latin typeface="Tahoma"/>
                <a:cs typeface="Tahoma"/>
              </a:rPr>
              <a:t>Жгут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голое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тело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накладывать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нельзя,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только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поверх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одежды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или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тканевой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(бинтовой)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прокладки.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SzPct val="96875"/>
              <a:buAutoNum type="arabicPeriod"/>
              <a:tabLst>
                <a:tab pos="240665" algn="l"/>
              </a:tabLst>
            </a:pPr>
            <a:r>
              <a:rPr sz="1600" b="0" dirty="0">
                <a:latin typeface="Tahoma"/>
                <a:cs typeface="Tahoma"/>
              </a:rPr>
              <a:t>Перед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наложением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следует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завести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за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конечность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растянуть.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SzPct val="96875"/>
              <a:buAutoNum type="arabicPeriod"/>
              <a:tabLst>
                <a:tab pos="240665" algn="l"/>
              </a:tabLst>
            </a:pPr>
            <a:r>
              <a:rPr sz="1600" b="0" spc="-10" dirty="0">
                <a:latin typeface="Tahoma"/>
                <a:cs typeface="Tahoma"/>
              </a:rPr>
              <a:t>Кровотечение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останавливается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первым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растянутым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туром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жгута,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все</a:t>
            </a:r>
            <a:r>
              <a:rPr sz="1600" b="0" spc="-19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остальные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-фиксирующие.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SzPct val="96875"/>
              <a:buAutoNum type="arabicPeriod"/>
              <a:tabLst>
                <a:tab pos="240665" algn="l"/>
              </a:tabLst>
            </a:pPr>
            <a:r>
              <a:rPr sz="1600" b="0" dirty="0">
                <a:latin typeface="Tahoma"/>
                <a:cs typeface="Tahoma"/>
              </a:rPr>
              <a:t>Жгут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не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должен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быть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закрыт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повязкой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или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одеждой,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т.е.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должен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быть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виду.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SzPct val="96875"/>
              <a:buAutoNum type="arabicPeriod"/>
              <a:tabLst>
                <a:tab pos="240665" algn="l"/>
              </a:tabLst>
            </a:pPr>
            <a:r>
              <a:rPr sz="1600" b="0" spc="-10" dirty="0">
                <a:latin typeface="Tahoma"/>
                <a:cs typeface="Tahoma"/>
              </a:rPr>
              <a:t>Точное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время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наложения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жгута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следует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указать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записке,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записку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поместить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под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жгут.</a:t>
            </a:r>
            <a:endParaRPr sz="16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SzPct val="96875"/>
              <a:buAutoNum type="arabicPeriod"/>
              <a:tabLst>
                <a:tab pos="241300" algn="l"/>
              </a:tabLst>
            </a:pPr>
            <a:r>
              <a:rPr sz="1600" b="0" dirty="0">
                <a:latin typeface="Tahoma"/>
                <a:cs typeface="Tahoma"/>
              </a:rPr>
              <a:t>Максимальное</a:t>
            </a:r>
            <a:r>
              <a:rPr sz="1600" b="0" spc="10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время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нахождения</a:t>
            </a:r>
            <a:r>
              <a:rPr sz="1600" b="0" spc="1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жгута</a:t>
            </a:r>
            <a:r>
              <a:rPr sz="1600" b="0" spc="10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конечности</a:t>
            </a:r>
            <a:r>
              <a:rPr sz="1600" b="0" spc="1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не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должно</a:t>
            </a:r>
            <a:r>
              <a:rPr sz="1600" b="0" spc="1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превышать</a:t>
            </a:r>
            <a:r>
              <a:rPr sz="1600" b="0" spc="1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60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минут</a:t>
            </a:r>
            <a:r>
              <a:rPr sz="1600" b="0" spc="10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теплое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время</a:t>
            </a:r>
            <a:r>
              <a:rPr sz="1600" b="0" spc="1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года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</a:t>
            </a:r>
            <a:r>
              <a:rPr sz="1600" b="0" spc="1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30</a:t>
            </a:r>
            <a:r>
              <a:rPr sz="1600" b="0" spc="11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минут</a:t>
            </a:r>
            <a:r>
              <a:rPr sz="1600" b="0" spc="105" dirty="0">
                <a:latin typeface="Tahoma"/>
                <a:cs typeface="Tahoma"/>
              </a:rPr>
              <a:t> </a:t>
            </a:r>
            <a:r>
              <a:rPr sz="1600" b="0" spc="-50" dirty="0">
                <a:latin typeface="Tahoma"/>
                <a:cs typeface="Tahoma"/>
              </a:rPr>
              <a:t>в </a:t>
            </a:r>
            <a:r>
              <a:rPr sz="1600" b="0" spc="-10" dirty="0">
                <a:latin typeface="Tahoma"/>
                <a:cs typeface="Tahoma"/>
              </a:rPr>
              <a:t>холодное.</a:t>
            </a:r>
            <a:endParaRPr sz="1600">
              <a:latin typeface="Tahoma"/>
              <a:cs typeface="Tahoma"/>
            </a:endParaRPr>
          </a:p>
          <a:p>
            <a:pPr marL="240665" marR="5080" indent="-228600">
              <a:lnSpc>
                <a:spcPct val="100600"/>
              </a:lnSpc>
              <a:buSzPct val="96875"/>
              <a:buAutoNum type="arabicPeriod"/>
              <a:tabLst>
                <a:tab pos="240665" algn="l"/>
              </a:tabLst>
            </a:pPr>
            <a:r>
              <a:rPr sz="1600" b="0" dirty="0">
                <a:latin typeface="Tahoma"/>
                <a:cs typeface="Tahoma"/>
              </a:rPr>
              <a:t>После</a:t>
            </a:r>
            <a:r>
              <a:rPr sz="1600" b="0" spc="16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наложения</a:t>
            </a:r>
            <a:r>
              <a:rPr sz="1600" b="0" spc="17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жгута</a:t>
            </a:r>
            <a:r>
              <a:rPr sz="1600" b="0" spc="17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конечность</a:t>
            </a:r>
            <a:r>
              <a:rPr sz="1600" b="0" spc="16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следует</a:t>
            </a:r>
            <a:r>
              <a:rPr sz="1600" b="0" spc="17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обездвижить</a:t>
            </a:r>
            <a:r>
              <a:rPr sz="1600" b="0" spc="16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(иммобилизировать)</a:t>
            </a:r>
            <a:r>
              <a:rPr sz="1600" b="0" spc="16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</a:t>
            </a:r>
            <a:r>
              <a:rPr sz="1600" b="0" spc="16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укутать</a:t>
            </a:r>
            <a:r>
              <a:rPr sz="1600" b="0" spc="17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(термоизолировать)</a:t>
            </a:r>
            <a:r>
              <a:rPr sz="1600" b="0" spc="16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доступными способами.</a:t>
            </a:r>
            <a:endParaRPr sz="1600">
              <a:latin typeface="Tahoma"/>
              <a:cs typeface="Tahoma"/>
            </a:endParaRPr>
          </a:p>
          <a:p>
            <a:pPr marL="295275" indent="-288925">
              <a:lnSpc>
                <a:spcPct val="100000"/>
              </a:lnSpc>
              <a:spcBef>
                <a:spcPts val="10"/>
              </a:spcBef>
              <a:buSzPct val="96875"/>
              <a:buAutoNum type="arabicPeriod"/>
              <a:tabLst>
                <a:tab pos="295275" algn="l"/>
              </a:tabLst>
            </a:pPr>
            <a:r>
              <a:rPr sz="1600" b="0" dirty="0">
                <a:latin typeface="Tahoma"/>
                <a:cs typeface="Tahoma"/>
              </a:rPr>
              <a:t>Если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максимальное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время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наложения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жгута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истекло,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а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медицинская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помощь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недоступна,</a:t>
            </a:r>
            <a:r>
              <a:rPr sz="1600" b="0" spc="-204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следует</a:t>
            </a:r>
            <a:r>
              <a:rPr sz="1600" b="0" spc="-19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сделать</a:t>
            </a:r>
            <a:r>
              <a:rPr sz="1600" b="0" spc="-20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следующее:</a:t>
            </a:r>
            <a:endParaRPr sz="1600">
              <a:latin typeface="Tahoma"/>
              <a:cs typeface="Tahoma"/>
            </a:endParaRPr>
          </a:p>
          <a:p>
            <a:pPr marL="598805" lvl="1" indent="-228600">
              <a:lnSpc>
                <a:spcPct val="100000"/>
              </a:lnSpc>
              <a:spcBef>
                <a:spcPts val="595"/>
              </a:spcBef>
              <a:buChar char="•"/>
              <a:tabLst>
                <a:tab pos="598805" algn="l"/>
              </a:tabLst>
            </a:pPr>
            <a:r>
              <a:rPr sz="1600" spc="-10" dirty="0">
                <a:latin typeface="Tahoma"/>
                <a:cs typeface="Tahoma"/>
              </a:rPr>
              <a:t>осуществить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пальцевое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прижатие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артерии</a:t>
            </a:r>
            <a:r>
              <a:rPr sz="1600" spc="-19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выше</a:t>
            </a:r>
            <a:r>
              <a:rPr sz="1600" spc="-19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жгута</a:t>
            </a:r>
            <a:endParaRPr sz="1600">
              <a:latin typeface="Tahoma"/>
              <a:cs typeface="Tahoma"/>
            </a:endParaRPr>
          </a:p>
          <a:p>
            <a:pPr marL="598805" lvl="1" indent="-228600">
              <a:lnSpc>
                <a:spcPct val="100000"/>
              </a:lnSpc>
              <a:spcBef>
                <a:spcPts val="15"/>
              </a:spcBef>
              <a:buChar char="•"/>
              <a:tabLst>
                <a:tab pos="598805" algn="l"/>
              </a:tabLst>
            </a:pPr>
            <a:r>
              <a:rPr sz="1600" spc="-10" dirty="0">
                <a:latin typeface="Tahoma"/>
                <a:cs typeface="Tahoma"/>
              </a:rPr>
              <a:t>снять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жгут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15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минут</a:t>
            </a:r>
            <a:endParaRPr sz="1600">
              <a:latin typeface="Tahoma"/>
              <a:cs typeface="Tahoma"/>
            </a:endParaRPr>
          </a:p>
          <a:p>
            <a:pPr marL="598805" lvl="1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598805" algn="l"/>
              </a:tabLst>
            </a:pPr>
            <a:r>
              <a:rPr sz="1600" spc="-10" dirty="0">
                <a:latin typeface="Tahoma"/>
                <a:cs typeface="Tahoma"/>
              </a:rPr>
              <a:t>по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возможности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выполнить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лёгкий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массаж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конечности,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которую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был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наложен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жгут</a:t>
            </a:r>
            <a:endParaRPr sz="1600">
              <a:latin typeface="Tahoma"/>
              <a:cs typeface="Tahoma"/>
            </a:endParaRPr>
          </a:p>
          <a:p>
            <a:pPr marL="598805" lvl="1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598805" algn="l"/>
              </a:tabLst>
            </a:pPr>
            <a:r>
              <a:rPr sz="1600" spc="-10" dirty="0">
                <a:latin typeface="Tahoma"/>
                <a:cs typeface="Tahoma"/>
              </a:rPr>
              <a:t>наложить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жгут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чуть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выше</a:t>
            </a:r>
            <a:r>
              <a:rPr sz="1600" spc="-19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предыдущего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места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наложения</a:t>
            </a:r>
            <a:endParaRPr sz="1600">
              <a:latin typeface="Tahoma"/>
              <a:cs typeface="Tahoma"/>
            </a:endParaRPr>
          </a:p>
          <a:p>
            <a:pPr marL="598805" lvl="1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598805" algn="l"/>
              </a:tabLst>
            </a:pPr>
            <a:r>
              <a:rPr sz="1600" dirty="0">
                <a:latin typeface="Tahoma"/>
                <a:cs typeface="Tahoma"/>
              </a:rPr>
              <a:t>максимальное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время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повторного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наложения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–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15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минут.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9975" y="184219"/>
            <a:ext cx="12659995" cy="117221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71755" rIns="0" bIns="0" rtlCol="0">
            <a:spAutoFit/>
          </a:bodyPr>
          <a:lstStyle/>
          <a:p>
            <a:pPr marL="212725">
              <a:lnSpc>
                <a:spcPct val="100000"/>
              </a:lnSpc>
              <a:spcBef>
                <a:spcPts val="565"/>
              </a:spcBef>
            </a:pPr>
            <a:r>
              <a:rPr sz="4700" dirty="0"/>
              <a:t>Оказание первой помощи при </a:t>
            </a:r>
            <a:r>
              <a:rPr sz="4700" spc="-10" dirty="0"/>
              <a:t>ожогах</a:t>
            </a:r>
            <a:endParaRPr sz="4700"/>
          </a:p>
        </p:txBody>
      </p:sp>
      <p:grpSp>
        <p:nvGrpSpPr>
          <p:cNvPr id="4" name="object 4"/>
          <p:cNvGrpSpPr/>
          <p:nvPr/>
        </p:nvGrpSpPr>
        <p:grpSpPr>
          <a:xfrm>
            <a:off x="358366" y="2053461"/>
            <a:ext cx="14400530" cy="8462645"/>
            <a:chOff x="358366" y="2053461"/>
            <a:chExt cx="14400530" cy="8462645"/>
          </a:xfrm>
        </p:grpSpPr>
        <p:sp>
          <p:nvSpPr>
            <p:cNvPr id="5" name="object 5"/>
            <p:cNvSpPr/>
            <p:nvPr/>
          </p:nvSpPr>
          <p:spPr>
            <a:xfrm>
              <a:off x="358366" y="2053461"/>
              <a:ext cx="14400530" cy="8462645"/>
            </a:xfrm>
            <a:custGeom>
              <a:avLst/>
              <a:gdLst/>
              <a:ahLst/>
              <a:cxnLst/>
              <a:rect l="l" t="t" r="r" b="b"/>
              <a:pathLst>
                <a:path w="14400530" h="8462645">
                  <a:moveTo>
                    <a:pt x="14219999" y="0"/>
                  </a:moveTo>
                  <a:lnTo>
                    <a:pt x="179999" y="0"/>
                  </a:lnTo>
                  <a:lnTo>
                    <a:pt x="132291" y="6457"/>
                  </a:lnTo>
                  <a:lnTo>
                    <a:pt x="89332" y="24665"/>
                  </a:lnTo>
                  <a:lnTo>
                    <a:pt x="52874" y="52873"/>
                  </a:lnTo>
                  <a:lnTo>
                    <a:pt x="24666" y="89332"/>
                  </a:lnTo>
                  <a:lnTo>
                    <a:pt x="6458" y="132293"/>
                  </a:lnTo>
                  <a:lnTo>
                    <a:pt x="0" y="180007"/>
                  </a:lnTo>
                  <a:lnTo>
                    <a:pt x="0" y="8282495"/>
                  </a:lnTo>
                  <a:lnTo>
                    <a:pt x="6458" y="8330209"/>
                  </a:lnTo>
                  <a:lnTo>
                    <a:pt x="24666" y="8373169"/>
                  </a:lnTo>
                  <a:lnTo>
                    <a:pt x="52874" y="8409627"/>
                  </a:lnTo>
                  <a:lnTo>
                    <a:pt x="89332" y="8437834"/>
                  </a:lnTo>
                  <a:lnTo>
                    <a:pt x="132291" y="8456041"/>
                  </a:lnTo>
                  <a:lnTo>
                    <a:pt x="179999" y="8462498"/>
                  </a:lnTo>
                  <a:lnTo>
                    <a:pt x="14219999" y="8462498"/>
                  </a:lnTo>
                  <a:lnTo>
                    <a:pt x="14267707" y="8456041"/>
                  </a:lnTo>
                  <a:lnTo>
                    <a:pt x="14310666" y="8437834"/>
                  </a:lnTo>
                  <a:lnTo>
                    <a:pt x="14347124" y="8409627"/>
                  </a:lnTo>
                  <a:lnTo>
                    <a:pt x="14375332" y="8373169"/>
                  </a:lnTo>
                  <a:lnTo>
                    <a:pt x="14393540" y="8330209"/>
                  </a:lnTo>
                  <a:lnTo>
                    <a:pt x="14399999" y="8282495"/>
                  </a:lnTo>
                  <a:lnTo>
                    <a:pt x="14399999" y="180007"/>
                  </a:lnTo>
                  <a:lnTo>
                    <a:pt x="14393540" y="132293"/>
                  </a:lnTo>
                  <a:lnTo>
                    <a:pt x="14375332" y="89332"/>
                  </a:lnTo>
                  <a:lnTo>
                    <a:pt x="14347124" y="52873"/>
                  </a:lnTo>
                  <a:lnTo>
                    <a:pt x="14310666" y="24665"/>
                  </a:lnTo>
                  <a:lnTo>
                    <a:pt x="14267707" y="6457"/>
                  </a:lnTo>
                  <a:lnTo>
                    <a:pt x="14219999" y="0"/>
                  </a:lnTo>
                  <a:close/>
                </a:path>
              </a:pathLst>
            </a:custGeom>
            <a:solidFill>
              <a:srgbClr val="FFFFFF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8138" y="2231553"/>
              <a:ext cx="14040485" cy="8100059"/>
            </a:xfrm>
            <a:custGeom>
              <a:avLst/>
              <a:gdLst/>
              <a:ahLst/>
              <a:cxnLst/>
              <a:rect l="l" t="t" r="r" b="b"/>
              <a:pathLst>
                <a:path w="14040485" h="8100059">
                  <a:moveTo>
                    <a:pt x="13860004" y="0"/>
                  </a:moveTo>
                  <a:lnTo>
                    <a:pt x="180003" y="0"/>
                  </a:lnTo>
                  <a:lnTo>
                    <a:pt x="132293" y="6458"/>
                  </a:lnTo>
                  <a:lnTo>
                    <a:pt x="89334" y="24665"/>
                  </a:lnTo>
                  <a:lnTo>
                    <a:pt x="52875" y="52873"/>
                  </a:lnTo>
                  <a:lnTo>
                    <a:pt x="24666" y="89331"/>
                  </a:lnTo>
                  <a:lnTo>
                    <a:pt x="6458" y="132290"/>
                  </a:lnTo>
                  <a:lnTo>
                    <a:pt x="0" y="179999"/>
                  </a:lnTo>
                  <a:lnTo>
                    <a:pt x="0" y="7919996"/>
                  </a:lnTo>
                  <a:lnTo>
                    <a:pt x="6458" y="7967706"/>
                  </a:lnTo>
                  <a:lnTo>
                    <a:pt x="24666" y="8010665"/>
                  </a:lnTo>
                  <a:lnTo>
                    <a:pt x="52875" y="8047124"/>
                  </a:lnTo>
                  <a:lnTo>
                    <a:pt x="89334" y="8075333"/>
                  </a:lnTo>
                  <a:lnTo>
                    <a:pt x="132293" y="8093541"/>
                  </a:lnTo>
                  <a:lnTo>
                    <a:pt x="180003" y="8100000"/>
                  </a:lnTo>
                  <a:lnTo>
                    <a:pt x="13860004" y="8100000"/>
                  </a:lnTo>
                  <a:lnTo>
                    <a:pt x="13907710" y="8093541"/>
                  </a:lnTo>
                  <a:lnTo>
                    <a:pt x="13950668" y="8075333"/>
                  </a:lnTo>
                  <a:lnTo>
                    <a:pt x="13987125" y="8047124"/>
                  </a:lnTo>
                  <a:lnTo>
                    <a:pt x="14015333" y="8010665"/>
                  </a:lnTo>
                  <a:lnTo>
                    <a:pt x="14033541" y="7967706"/>
                  </a:lnTo>
                  <a:lnTo>
                    <a:pt x="14039999" y="7919996"/>
                  </a:lnTo>
                  <a:lnTo>
                    <a:pt x="14039999" y="179999"/>
                  </a:lnTo>
                  <a:lnTo>
                    <a:pt x="14033541" y="132290"/>
                  </a:lnTo>
                  <a:lnTo>
                    <a:pt x="14015333" y="89331"/>
                  </a:lnTo>
                  <a:lnTo>
                    <a:pt x="13987125" y="52873"/>
                  </a:lnTo>
                  <a:lnTo>
                    <a:pt x="13950668" y="24665"/>
                  </a:lnTo>
                  <a:lnTo>
                    <a:pt x="13907710" y="6458"/>
                  </a:lnTo>
                  <a:lnTo>
                    <a:pt x="13860004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3427" y="4897141"/>
              <a:ext cx="13752194" cy="5292090"/>
            </a:xfrm>
            <a:custGeom>
              <a:avLst/>
              <a:gdLst/>
              <a:ahLst/>
              <a:cxnLst/>
              <a:rect l="l" t="t" r="r" b="b"/>
              <a:pathLst>
                <a:path w="13752194" h="5292090">
                  <a:moveTo>
                    <a:pt x="13571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2" y="24668"/>
                  </a:lnTo>
                  <a:lnTo>
                    <a:pt x="52874" y="52877"/>
                  </a:lnTo>
                  <a:lnTo>
                    <a:pt x="24666" y="89335"/>
                  </a:lnTo>
                  <a:lnTo>
                    <a:pt x="6458" y="132292"/>
                  </a:lnTo>
                  <a:lnTo>
                    <a:pt x="0" y="179997"/>
                  </a:lnTo>
                  <a:lnTo>
                    <a:pt x="0" y="5112004"/>
                  </a:lnTo>
                  <a:lnTo>
                    <a:pt x="6458" y="5159709"/>
                  </a:lnTo>
                  <a:lnTo>
                    <a:pt x="24666" y="5202666"/>
                  </a:lnTo>
                  <a:lnTo>
                    <a:pt x="52874" y="5239124"/>
                  </a:lnTo>
                  <a:lnTo>
                    <a:pt x="89332" y="5267332"/>
                  </a:lnTo>
                  <a:lnTo>
                    <a:pt x="132291" y="5285541"/>
                  </a:lnTo>
                  <a:lnTo>
                    <a:pt x="179999" y="5291999"/>
                  </a:lnTo>
                  <a:lnTo>
                    <a:pt x="13571999" y="5291999"/>
                  </a:lnTo>
                  <a:lnTo>
                    <a:pt x="13619708" y="5285541"/>
                  </a:lnTo>
                  <a:lnTo>
                    <a:pt x="13662666" y="5267332"/>
                  </a:lnTo>
                  <a:lnTo>
                    <a:pt x="13699124" y="5239124"/>
                  </a:lnTo>
                  <a:lnTo>
                    <a:pt x="13727332" y="5202666"/>
                  </a:lnTo>
                  <a:lnTo>
                    <a:pt x="13745541" y="5159709"/>
                  </a:lnTo>
                  <a:lnTo>
                    <a:pt x="13751999" y="5112004"/>
                  </a:lnTo>
                  <a:lnTo>
                    <a:pt x="13751999" y="179997"/>
                  </a:lnTo>
                  <a:lnTo>
                    <a:pt x="13745541" y="132292"/>
                  </a:lnTo>
                  <a:lnTo>
                    <a:pt x="13727332" y="89335"/>
                  </a:lnTo>
                  <a:lnTo>
                    <a:pt x="13699124" y="52877"/>
                  </a:lnTo>
                  <a:lnTo>
                    <a:pt x="13662666" y="24668"/>
                  </a:lnTo>
                  <a:lnTo>
                    <a:pt x="13619708" y="6458"/>
                  </a:lnTo>
                  <a:lnTo>
                    <a:pt x="13571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9427" y="4933141"/>
              <a:ext cx="13680440" cy="5220335"/>
            </a:xfrm>
            <a:custGeom>
              <a:avLst/>
              <a:gdLst/>
              <a:ahLst/>
              <a:cxnLst/>
              <a:rect l="l" t="t" r="r" b="b"/>
              <a:pathLst>
                <a:path w="13680440" h="5220334">
                  <a:moveTo>
                    <a:pt x="13500000" y="0"/>
                  </a:moveTo>
                  <a:lnTo>
                    <a:pt x="180000" y="0"/>
                  </a:lnTo>
                  <a:lnTo>
                    <a:pt x="132292" y="6458"/>
                  </a:lnTo>
                  <a:lnTo>
                    <a:pt x="89333" y="24667"/>
                  </a:lnTo>
                  <a:lnTo>
                    <a:pt x="52875" y="52875"/>
                  </a:lnTo>
                  <a:lnTo>
                    <a:pt x="24666" y="89333"/>
                  </a:lnTo>
                  <a:lnTo>
                    <a:pt x="6458" y="132290"/>
                  </a:lnTo>
                  <a:lnTo>
                    <a:pt x="0" y="179995"/>
                  </a:lnTo>
                  <a:lnTo>
                    <a:pt x="0" y="5040006"/>
                  </a:lnTo>
                  <a:lnTo>
                    <a:pt x="6458" y="5087711"/>
                  </a:lnTo>
                  <a:lnTo>
                    <a:pt x="24666" y="5130668"/>
                  </a:lnTo>
                  <a:lnTo>
                    <a:pt x="52875" y="5167125"/>
                  </a:lnTo>
                  <a:lnTo>
                    <a:pt x="89333" y="5195333"/>
                  </a:lnTo>
                  <a:lnTo>
                    <a:pt x="132292" y="5213541"/>
                  </a:lnTo>
                  <a:lnTo>
                    <a:pt x="180000" y="5219999"/>
                  </a:lnTo>
                  <a:lnTo>
                    <a:pt x="13500000" y="5219999"/>
                  </a:lnTo>
                  <a:lnTo>
                    <a:pt x="13547708" y="5213541"/>
                  </a:lnTo>
                  <a:lnTo>
                    <a:pt x="13590667" y="5195333"/>
                  </a:lnTo>
                  <a:lnTo>
                    <a:pt x="13627125" y="5167125"/>
                  </a:lnTo>
                  <a:lnTo>
                    <a:pt x="13655333" y="5130668"/>
                  </a:lnTo>
                  <a:lnTo>
                    <a:pt x="13673542" y="5087711"/>
                  </a:lnTo>
                  <a:lnTo>
                    <a:pt x="13680000" y="5040006"/>
                  </a:lnTo>
                  <a:lnTo>
                    <a:pt x="13680000" y="179995"/>
                  </a:lnTo>
                  <a:lnTo>
                    <a:pt x="13673542" y="132290"/>
                  </a:lnTo>
                  <a:lnTo>
                    <a:pt x="13655333" y="89333"/>
                  </a:lnTo>
                  <a:lnTo>
                    <a:pt x="13627125" y="52875"/>
                  </a:lnTo>
                  <a:lnTo>
                    <a:pt x="13590667" y="24667"/>
                  </a:lnTo>
                  <a:lnTo>
                    <a:pt x="13547708" y="6458"/>
                  </a:lnTo>
                  <a:lnTo>
                    <a:pt x="13500000" y="0"/>
                  </a:lnTo>
                  <a:close/>
                </a:path>
              </a:pathLst>
            </a:custGeom>
            <a:solidFill>
              <a:srgbClr val="E8E3E3">
                <a:alpha val="8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90234" y="5096749"/>
            <a:ext cx="60769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Tahoma"/>
                <a:cs typeface="Tahoma"/>
              </a:rPr>
              <a:t>Обязательно</a:t>
            </a:r>
            <a:r>
              <a:rPr sz="1600" b="1" spc="-17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обратитесь</a:t>
            </a:r>
            <a:r>
              <a:rPr sz="1600" b="1" spc="-17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за</a:t>
            </a:r>
            <a:r>
              <a:rPr sz="1600" b="1" spc="-17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медицинской</a:t>
            </a:r>
            <a:r>
              <a:rPr sz="1600" b="1" spc="-175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помощью,</a:t>
            </a:r>
            <a:r>
              <a:rPr sz="1600" b="1" spc="-18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если: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0583" y="5342010"/>
            <a:ext cx="10630535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600" spc="-10" dirty="0">
                <a:latin typeface="Tahoma"/>
                <a:cs typeface="Tahoma"/>
              </a:rPr>
              <a:t>От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ожога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пострадали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дети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возрасте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до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5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лет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взрослые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старше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60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лет;</a:t>
            </a:r>
            <a:endParaRPr sz="16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600" spc="-10" dirty="0">
                <a:latin typeface="Tahoma"/>
                <a:cs typeface="Tahoma"/>
              </a:rPr>
              <a:t>У</a:t>
            </a:r>
            <a:r>
              <a:rPr sz="1600" spc="-19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пострадавшего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глубокий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ожог;</a:t>
            </a:r>
            <a:endParaRPr sz="16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600" dirty="0">
                <a:latin typeface="Tahoma"/>
                <a:cs typeface="Tahoma"/>
              </a:rPr>
              <a:t>От</a:t>
            </a:r>
            <a:r>
              <a:rPr sz="1600" spc="6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ожогов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пострадало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более</a:t>
            </a:r>
            <a:r>
              <a:rPr sz="1600" spc="7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10%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площади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кожных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покровов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тела</a:t>
            </a:r>
            <a:r>
              <a:rPr sz="1600" spc="6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пострадавшего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(для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оценки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используйте </a:t>
            </a:r>
            <a:r>
              <a:rPr sz="1600" dirty="0">
                <a:latin typeface="Tahoma"/>
                <a:cs typeface="Tahoma"/>
              </a:rPr>
              <a:t>ладонь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пострадавшего: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его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ладонь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вместе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с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пальцами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примерно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равна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1%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площади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кожных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покровов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его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тела);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600" spc="-10" dirty="0">
                <a:latin typeface="Tahoma"/>
                <a:cs typeface="Tahoma"/>
              </a:rPr>
              <a:t>От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ожога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пострадали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лицо,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уши,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руки,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стопы,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суставы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половые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органы;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600" spc="-10" dirty="0">
                <a:latin typeface="Tahoma"/>
                <a:cs typeface="Tahoma"/>
              </a:rPr>
              <a:t>От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ожога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пострадали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дыхательные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пути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(например,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результате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вдыхания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дыма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горячих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газов);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</a:tabLst>
            </a:pPr>
            <a:r>
              <a:rPr sz="1600" spc="-10" dirty="0">
                <a:latin typeface="Tahoma"/>
                <a:cs typeface="Tahoma"/>
              </a:rPr>
              <a:t>Ожог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вызван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электричеством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едкими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химическими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веществами.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6496" y="7219905"/>
            <a:ext cx="10824210" cy="255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4042"/>
                </a:solidFill>
                <a:latin typeface="Tahoma"/>
                <a:cs typeface="Tahoma"/>
              </a:rPr>
              <a:t>Важно:</a:t>
            </a:r>
            <a:r>
              <a:rPr sz="1800" b="1" spc="-180" dirty="0">
                <a:solidFill>
                  <a:srgbClr val="FF4042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FF4042"/>
                </a:solidFill>
                <a:latin typeface="Tahoma"/>
                <a:cs typeface="Tahoma"/>
              </a:rPr>
              <a:t>ожоги</a:t>
            </a:r>
            <a:r>
              <a:rPr sz="1800" b="1" spc="-180" dirty="0">
                <a:solidFill>
                  <a:srgbClr val="FF4042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FF4042"/>
                </a:solidFill>
                <a:latin typeface="Tahoma"/>
                <a:cs typeface="Tahoma"/>
              </a:rPr>
              <a:t>нельзя</a:t>
            </a:r>
            <a:r>
              <a:rPr sz="1800" b="1" spc="-180" dirty="0">
                <a:solidFill>
                  <a:srgbClr val="FF404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4042"/>
                </a:solidFill>
                <a:latin typeface="Tahoma"/>
                <a:cs typeface="Tahoma"/>
              </a:rPr>
              <a:t>обрабатывать</a:t>
            </a:r>
            <a:r>
              <a:rPr sz="1800" b="1" spc="-180" dirty="0">
                <a:solidFill>
                  <a:srgbClr val="FF4042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F4042"/>
                </a:solidFill>
                <a:latin typeface="Tahoma"/>
                <a:cs typeface="Tahoma"/>
              </a:rPr>
              <a:t>маслом,</a:t>
            </a:r>
            <a:r>
              <a:rPr sz="1800" b="1" spc="-180" dirty="0">
                <a:solidFill>
                  <a:srgbClr val="FF4042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FF4042"/>
                </a:solidFill>
                <a:latin typeface="Tahoma"/>
                <a:cs typeface="Tahoma"/>
              </a:rPr>
              <a:t>кремом,</a:t>
            </a:r>
            <a:r>
              <a:rPr sz="1800" b="1" spc="-180" dirty="0">
                <a:solidFill>
                  <a:srgbClr val="FF4042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FF4042"/>
                </a:solidFill>
                <a:latin typeface="Tahoma"/>
                <a:cs typeface="Tahoma"/>
              </a:rPr>
              <a:t>мазями!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800">
              <a:latin typeface="Tahoma"/>
              <a:cs typeface="Tahoma"/>
            </a:endParaRPr>
          </a:p>
          <a:p>
            <a:pPr marL="15875">
              <a:lnSpc>
                <a:spcPct val="100000"/>
              </a:lnSpc>
            </a:pPr>
            <a:r>
              <a:rPr sz="1600" b="1" spc="-20" dirty="0">
                <a:latin typeface="Tahoma"/>
                <a:cs typeface="Tahoma"/>
              </a:rPr>
              <a:t>Первая</a:t>
            </a:r>
            <a:r>
              <a:rPr sz="1600" b="1" spc="-170" dirty="0">
                <a:latin typeface="Tahoma"/>
                <a:cs typeface="Tahoma"/>
              </a:rPr>
              <a:t> </a:t>
            </a:r>
            <a:r>
              <a:rPr sz="1600" b="1" spc="-20" dirty="0">
                <a:latin typeface="Tahoma"/>
                <a:cs typeface="Tahoma"/>
              </a:rPr>
              <a:t>помощь</a:t>
            </a:r>
            <a:r>
              <a:rPr sz="1600" b="1" spc="-16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(для</a:t>
            </a:r>
            <a:r>
              <a:rPr sz="1600" b="1" spc="-16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всех</a:t>
            </a:r>
            <a:r>
              <a:rPr sz="1600" b="1" spc="-17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термических</a:t>
            </a:r>
            <a:r>
              <a:rPr sz="1600" b="1" spc="-16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ожогах):</a:t>
            </a:r>
            <a:endParaRPr sz="1600">
              <a:latin typeface="Tahoma"/>
              <a:cs typeface="Tahoma"/>
            </a:endParaRPr>
          </a:p>
          <a:p>
            <a:pPr marL="447675" marR="5080" indent="-228600" algn="just">
              <a:lnSpc>
                <a:spcPct val="100600"/>
              </a:lnSpc>
              <a:buAutoNum type="arabicPeriod"/>
              <a:tabLst>
                <a:tab pos="447675" algn="l"/>
              </a:tabLst>
            </a:pPr>
            <a:r>
              <a:rPr sz="1600" dirty="0">
                <a:latin typeface="Tahoma"/>
                <a:cs typeface="Tahoma"/>
              </a:rPr>
              <a:t>Быстро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охладите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место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ожога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холодной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(не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ледяной)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прохладной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водой.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Охлаждайте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места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ожога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до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25" dirty="0">
                <a:latin typeface="Tahoma"/>
                <a:cs typeface="Tahoma"/>
              </a:rPr>
              <a:t>тех </a:t>
            </a:r>
            <a:r>
              <a:rPr sz="1600" dirty="0">
                <a:latin typeface="Tahoma"/>
                <a:cs typeface="Tahoma"/>
              </a:rPr>
              <a:t>пор,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пока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боль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уменьшится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(не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менее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15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минут).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Если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ожог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глубокий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–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</a:t>
            </a:r>
            <a:r>
              <a:rPr sz="1600" spc="19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лейте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воду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прямо</a:t>
            </a:r>
            <a:r>
              <a:rPr sz="1600" spc="1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</a:t>
            </a:r>
            <a:r>
              <a:rPr sz="1600" spc="18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ожог, </a:t>
            </a:r>
            <a:r>
              <a:rPr sz="1600" dirty="0">
                <a:latin typeface="Tahoma"/>
                <a:cs typeface="Tahoma"/>
              </a:rPr>
              <a:t>охлаждать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необходимо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через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ткань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другой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материал;</a:t>
            </a:r>
            <a:endParaRPr sz="1600">
              <a:latin typeface="Tahoma"/>
              <a:cs typeface="Tahoma"/>
            </a:endParaRPr>
          </a:p>
          <a:p>
            <a:pPr marL="44704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47040" algn="l"/>
              </a:tabLst>
            </a:pPr>
            <a:r>
              <a:rPr sz="1600" spc="-10" dirty="0">
                <a:latin typeface="Tahoma"/>
                <a:cs typeface="Tahoma"/>
              </a:rPr>
              <a:t>Попросите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пострадавшего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снять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одежду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украшения,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если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они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прилипли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коже;</a:t>
            </a:r>
            <a:endParaRPr sz="1600">
              <a:latin typeface="Tahoma"/>
              <a:cs typeface="Tahoma"/>
            </a:endParaRPr>
          </a:p>
          <a:p>
            <a:pPr marL="44704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47040" algn="l"/>
              </a:tabLst>
            </a:pPr>
            <a:r>
              <a:rPr sz="1600" dirty="0">
                <a:latin typeface="Tahoma"/>
                <a:cs typeface="Tahoma"/>
              </a:rPr>
              <a:t>Наложите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тугую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повязку;</a:t>
            </a:r>
            <a:endParaRPr sz="1600">
              <a:latin typeface="Tahoma"/>
              <a:cs typeface="Tahoma"/>
            </a:endParaRPr>
          </a:p>
          <a:p>
            <a:pPr marL="447040" indent="-22796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447040" algn="l"/>
              </a:tabLst>
            </a:pPr>
            <a:r>
              <a:rPr sz="1600" dirty="0">
                <a:latin typeface="Tahoma"/>
                <a:cs typeface="Tahoma"/>
              </a:rPr>
              <a:t>Если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есть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волдыри,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прокалывайте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spc="-25" dirty="0">
                <a:latin typeface="Tahoma"/>
                <a:cs typeface="Tahoma"/>
              </a:rPr>
              <a:t>их;</a:t>
            </a:r>
            <a:endParaRPr sz="1600">
              <a:latin typeface="Tahoma"/>
              <a:cs typeface="Tahoma"/>
            </a:endParaRPr>
          </a:p>
          <a:p>
            <a:pPr marL="447040" indent="-22796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47040" algn="l"/>
              </a:tabLst>
            </a:pPr>
            <a:r>
              <a:rPr sz="1600" dirty="0">
                <a:latin typeface="Tahoma"/>
                <a:cs typeface="Tahoma"/>
              </a:rPr>
              <a:t>Обильно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напоите</a:t>
            </a:r>
            <a:r>
              <a:rPr sz="1600" spc="-20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пострадавшего.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5551" y="3097613"/>
            <a:ext cx="4392295" cy="1692275"/>
            <a:chOff x="685551" y="3097613"/>
            <a:chExt cx="4392295" cy="1692275"/>
          </a:xfrm>
        </p:grpSpPr>
        <p:sp>
          <p:nvSpPr>
            <p:cNvPr id="13" name="object 13"/>
            <p:cNvSpPr/>
            <p:nvPr/>
          </p:nvSpPr>
          <p:spPr>
            <a:xfrm>
              <a:off x="685551" y="3097613"/>
              <a:ext cx="4392295" cy="1692275"/>
            </a:xfrm>
            <a:custGeom>
              <a:avLst/>
              <a:gdLst/>
              <a:ahLst/>
              <a:cxnLst/>
              <a:rect l="l" t="t" r="r" b="b"/>
              <a:pathLst>
                <a:path w="4392295" h="1692275">
                  <a:moveTo>
                    <a:pt x="4212004" y="0"/>
                  </a:moveTo>
                  <a:lnTo>
                    <a:pt x="179997" y="0"/>
                  </a:lnTo>
                  <a:lnTo>
                    <a:pt x="132288" y="6457"/>
                  </a:lnTo>
                  <a:lnTo>
                    <a:pt x="89331" y="24664"/>
                  </a:lnTo>
                  <a:lnTo>
                    <a:pt x="52873" y="52871"/>
                  </a:lnTo>
                  <a:lnTo>
                    <a:pt x="24665" y="89328"/>
                  </a:lnTo>
                  <a:lnTo>
                    <a:pt x="6458" y="132286"/>
                  </a:lnTo>
                  <a:lnTo>
                    <a:pt x="0" y="179995"/>
                  </a:lnTo>
                  <a:lnTo>
                    <a:pt x="0" y="1512006"/>
                  </a:lnTo>
                  <a:lnTo>
                    <a:pt x="6458" y="1559712"/>
                  </a:lnTo>
                  <a:lnTo>
                    <a:pt x="24665" y="1602669"/>
                  </a:lnTo>
                  <a:lnTo>
                    <a:pt x="52873" y="1639126"/>
                  </a:lnTo>
                  <a:lnTo>
                    <a:pt x="89331" y="1667333"/>
                  </a:lnTo>
                  <a:lnTo>
                    <a:pt x="132288" y="1685541"/>
                  </a:lnTo>
                  <a:lnTo>
                    <a:pt x="179997" y="1691999"/>
                  </a:lnTo>
                  <a:lnTo>
                    <a:pt x="4212004" y="1691999"/>
                  </a:lnTo>
                  <a:lnTo>
                    <a:pt x="4259712" y="1685541"/>
                  </a:lnTo>
                  <a:lnTo>
                    <a:pt x="4302669" y="1667333"/>
                  </a:lnTo>
                  <a:lnTo>
                    <a:pt x="4339127" y="1639126"/>
                  </a:lnTo>
                  <a:lnTo>
                    <a:pt x="4367334" y="1602669"/>
                  </a:lnTo>
                  <a:lnTo>
                    <a:pt x="4385542" y="1559712"/>
                  </a:lnTo>
                  <a:lnTo>
                    <a:pt x="4392000" y="1512006"/>
                  </a:lnTo>
                  <a:lnTo>
                    <a:pt x="4392000" y="179995"/>
                  </a:lnTo>
                  <a:lnTo>
                    <a:pt x="4385542" y="132286"/>
                  </a:lnTo>
                  <a:lnTo>
                    <a:pt x="4367334" y="89328"/>
                  </a:lnTo>
                  <a:lnTo>
                    <a:pt x="4339127" y="52871"/>
                  </a:lnTo>
                  <a:lnTo>
                    <a:pt x="4302669" y="24664"/>
                  </a:lnTo>
                  <a:lnTo>
                    <a:pt x="4259712" y="6457"/>
                  </a:lnTo>
                  <a:lnTo>
                    <a:pt x="421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8722" y="3132007"/>
              <a:ext cx="4320540" cy="1620520"/>
            </a:xfrm>
            <a:custGeom>
              <a:avLst/>
              <a:gdLst/>
              <a:ahLst/>
              <a:cxnLst/>
              <a:rect l="l" t="t" r="r" b="b"/>
              <a:pathLst>
                <a:path w="4320540" h="1620520">
                  <a:moveTo>
                    <a:pt x="4139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2" y="24666"/>
                  </a:lnTo>
                  <a:lnTo>
                    <a:pt x="52874" y="52875"/>
                  </a:lnTo>
                  <a:lnTo>
                    <a:pt x="24666" y="89334"/>
                  </a:lnTo>
                  <a:lnTo>
                    <a:pt x="6458" y="132293"/>
                  </a:lnTo>
                  <a:lnTo>
                    <a:pt x="0" y="180003"/>
                  </a:lnTo>
                  <a:lnTo>
                    <a:pt x="0" y="1439995"/>
                  </a:lnTo>
                  <a:lnTo>
                    <a:pt x="6458" y="1487705"/>
                  </a:lnTo>
                  <a:lnTo>
                    <a:pt x="24666" y="1530665"/>
                  </a:lnTo>
                  <a:lnTo>
                    <a:pt x="52874" y="1567124"/>
                  </a:lnTo>
                  <a:lnTo>
                    <a:pt x="89332" y="1595332"/>
                  </a:lnTo>
                  <a:lnTo>
                    <a:pt x="132291" y="1613540"/>
                  </a:lnTo>
                  <a:lnTo>
                    <a:pt x="179999" y="1619999"/>
                  </a:lnTo>
                  <a:lnTo>
                    <a:pt x="4139999" y="1619999"/>
                  </a:lnTo>
                  <a:lnTo>
                    <a:pt x="4187707" y="1613540"/>
                  </a:lnTo>
                  <a:lnTo>
                    <a:pt x="4230666" y="1595332"/>
                  </a:lnTo>
                  <a:lnTo>
                    <a:pt x="4267124" y="1567124"/>
                  </a:lnTo>
                  <a:lnTo>
                    <a:pt x="4295333" y="1530665"/>
                  </a:lnTo>
                  <a:lnTo>
                    <a:pt x="4313541" y="1487705"/>
                  </a:lnTo>
                  <a:lnTo>
                    <a:pt x="4320000" y="1439995"/>
                  </a:lnTo>
                  <a:lnTo>
                    <a:pt x="4320000" y="180003"/>
                  </a:lnTo>
                  <a:lnTo>
                    <a:pt x="4313541" y="132293"/>
                  </a:lnTo>
                  <a:lnTo>
                    <a:pt x="4295333" y="89334"/>
                  </a:lnTo>
                  <a:lnTo>
                    <a:pt x="4267124" y="52875"/>
                  </a:lnTo>
                  <a:lnTo>
                    <a:pt x="4230666" y="24666"/>
                  </a:lnTo>
                  <a:lnTo>
                    <a:pt x="4187707" y="6458"/>
                  </a:lnTo>
                  <a:lnTo>
                    <a:pt x="4139999" y="0"/>
                  </a:lnTo>
                  <a:close/>
                </a:path>
              </a:pathLst>
            </a:custGeom>
            <a:solidFill>
              <a:srgbClr val="E8E3E3">
                <a:alpha val="8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92448" y="3302354"/>
            <a:ext cx="2653665" cy="1174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sz="1500" b="1" dirty="0">
                <a:latin typeface="Tahoma"/>
                <a:cs typeface="Tahoma"/>
              </a:rPr>
              <a:t>Признаки</a:t>
            </a:r>
            <a:r>
              <a:rPr sz="1500" b="1" spc="-30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поверхностного ожога:</a:t>
            </a:r>
            <a:endParaRPr sz="1500">
              <a:latin typeface="Tahoma"/>
              <a:cs typeface="Tahoma"/>
            </a:endParaRPr>
          </a:p>
          <a:p>
            <a:pPr marL="42481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424815" algn="l"/>
              </a:tabLst>
            </a:pPr>
            <a:r>
              <a:rPr sz="1500" spc="-10" dirty="0">
                <a:latin typeface="Tahoma"/>
                <a:cs typeface="Tahoma"/>
              </a:rPr>
              <a:t>боль,</a:t>
            </a:r>
            <a:endParaRPr sz="1500">
              <a:latin typeface="Tahoma"/>
              <a:cs typeface="Tahoma"/>
            </a:endParaRPr>
          </a:p>
          <a:p>
            <a:pPr marL="42481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424815" algn="l"/>
              </a:tabLst>
            </a:pPr>
            <a:r>
              <a:rPr sz="1500" spc="-10" dirty="0">
                <a:latin typeface="Tahoma"/>
                <a:cs typeface="Tahoma"/>
              </a:rPr>
              <a:t>жжение,</a:t>
            </a:r>
            <a:endParaRPr sz="1500">
              <a:latin typeface="Tahoma"/>
              <a:cs typeface="Tahoma"/>
            </a:endParaRPr>
          </a:p>
          <a:p>
            <a:pPr marL="42481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424815" algn="l"/>
              </a:tabLst>
            </a:pPr>
            <a:r>
              <a:rPr sz="1500" spc="-10" dirty="0">
                <a:latin typeface="Tahoma"/>
                <a:cs typeface="Tahoma"/>
              </a:rPr>
              <a:t>покраснение.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94600" y="3096000"/>
            <a:ext cx="10841355" cy="1692275"/>
            <a:chOff x="3594600" y="3096000"/>
            <a:chExt cx="10841355" cy="1692275"/>
          </a:xfrm>
        </p:grpSpPr>
        <p:sp>
          <p:nvSpPr>
            <p:cNvPr id="17" name="object 17"/>
            <p:cNvSpPr/>
            <p:nvPr/>
          </p:nvSpPr>
          <p:spPr>
            <a:xfrm>
              <a:off x="3628943" y="3350325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1150787" y="0"/>
                  </a:moveTo>
                  <a:lnTo>
                    <a:pt x="39690" y="0"/>
                  </a:lnTo>
                  <a:lnTo>
                    <a:pt x="24236" y="3115"/>
                  </a:lnTo>
                  <a:lnTo>
                    <a:pt x="11621" y="11613"/>
                  </a:lnTo>
                  <a:lnTo>
                    <a:pt x="3117" y="24219"/>
                  </a:lnTo>
                  <a:lnTo>
                    <a:pt x="0" y="39660"/>
                  </a:lnTo>
                  <a:lnTo>
                    <a:pt x="0" y="1150747"/>
                  </a:lnTo>
                  <a:lnTo>
                    <a:pt x="3117" y="1166173"/>
                  </a:lnTo>
                  <a:lnTo>
                    <a:pt x="11621" y="1178773"/>
                  </a:lnTo>
                  <a:lnTo>
                    <a:pt x="24236" y="1187270"/>
                  </a:lnTo>
                  <a:lnTo>
                    <a:pt x="39690" y="1190386"/>
                  </a:lnTo>
                  <a:lnTo>
                    <a:pt x="1150787" y="1190386"/>
                  </a:lnTo>
                  <a:lnTo>
                    <a:pt x="1166213" y="1187270"/>
                  </a:lnTo>
                  <a:lnTo>
                    <a:pt x="1178832" y="1178773"/>
                  </a:lnTo>
                  <a:lnTo>
                    <a:pt x="1187350" y="1166173"/>
                  </a:lnTo>
                  <a:lnTo>
                    <a:pt x="1190477" y="1150747"/>
                  </a:lnTo>
                  <a:lnTo>
                    <a:pt x="1190477" y="39660"/>
                  </a:lnTo>
                  <a:lnTo>
                    <a:pt x="1187350" y="24219"/>
                  </a:lnTo>
                  <a:lnTo>
                    <a:pt x="1178832" y="11613"/>
                  </a:lnTo>
                  <a:lnTo>
                    <a:pt x="1166213" y="3115"/>
                  </a:lnTo>
                  <a:lnTo>
                    <a:pt x="1150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594600" y="3315283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9" y="0"/>
                  </a:lnTo>
                  <a:lnTo>
                    <a:pt x="61584" y="7922"/>
                  </a:lnTo>
                  <a:lnTo>
                    <a:pt x="29532" y="29528"/>
                  </a:lnTo>
                  <a:lnTo>
                    <a:pt x="7923" y="61572"/>
                  </a:lnTo>
                  <a:lnTo>
                    <a:pt x="0" y="100810"/>
                  </a:lnTo>
                  <a:lnTo>
                    <a:pt x="0" y="1159214"/>
                  </a:lnTo>
                  <a:lnTo>
                    <a:pt x="7923" y="1198440"/>
                  </a:lnTo>
                  <a:lnTo>
                    <a:pt x="29532" y="1230476"/>
                  </a:lnTo>
                  <a:lnTo>
                    <a:pt x="61584" y="1252078"/>
                  </a:lnTo>
                  <a:lnTo>
                    <a:pt x="100839" y="1260000"/>
                  </a:lnTo>
                  <a:lnTo>
                    <a:pt x="1159257" y="1260000"/>
                  </a:lnTo>
                  <a:lnTo>
                    <a:pt x="1198476" y="1252078"/>
                  </a:lnTo>
                  <a:lnTo>
                    <a:pt x="1230498" y="1230476"/>
                  </a:lnTo>
                  <a:lnTo>
                    <a:pt x="1252085" y="1198440"/>
                  </a:lnTo>
                  <a:lnTo>
                    <a:pt x="1252380" y="1196977"/>
                  </a:lnTo>
                  <a:lnTo>
                    <a:pt x="100839" y="1196977"/>
                  </a:lnTo>
                  <a:lnTo>
                    <a:pt x="86118" y="1194008"/>
                  </a:lnTo>
                  <a:lnTo>
                    <a:pt x="74102" y="1185913"/>
                  </a:lnTo>
                  <a:lnTo>
                    <a:pt x="66002" y="1173909"/>
                  </a:lnTo>
                  <a:lnTo>
                    <a:pt x="63032" y="1159214"/>
                  </a:lnTo>
                  <a:lnTo>
                    <a:pt x="63032" y="100810"/>
                  </a:lnTo>
                  <a:lnTo>
                    <a:pt x="66002" y="86101"/>
                  </a:lnTo>
                  <a:lnTo>
                    <a:pt x="74102" y="74092"/>
                  </a:lnTo>
                  <a:lnTo>
                    <a:pt x="86118" y="65996"/>
                  </a:lnTo>
                  <a:lnTo>
                    <a:pt x="100839" y="63028"/>
                  </a:lnTo>
                  <a:lnTo>
                    <a:pt x="1252378" y="63028"/>
                  </a:lnTo>
                  <a:lnTo>
                    <a:pt x="1252085" y="61572"/>
                  </a:lnTo>
                  <a:lnTo>
                    <a:pt x="1230498" y="29528"/>
                  </a:lnTo>
                  <a:lnTo>
                    <a:pt x="1198476" y="7922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7" y="63028"/>
                  </a:lnTo>
                  <a:lnTo>
                    <a:pt x="1173949" y="65996"/>
                  </a:lnTo>
                  <a:lnTo>
                    <a:pt x="1185968" y="74092"/>
                  </a:lnTo>
                  <a:lnTo>
                    <a:pt x="1194083" y="86101"/>
                  </a:lnTo>
                  <a:lnTo>
                    <a:pt x="1197061" y="100810"/>
                  </a:lnTo>
                  <a:lnTo>
                    <a:pt x="1197061" y="1159214"/>
                  </a:lnTo>
                  <a:lnTo>
                    <a:pt x="1194083" y="1173909"/>
                  </a:lnTo>
                  <a:lnTo>
                    <a:pt x="1185968" y="1185913"/>
                  </a:lnTo>
                  <a:lnTo>
                    <a:pt x="1173949" y="1194008"/>
                  </a:lnTo>
                  <a:lnTo>
                    <a:pt x="1159257" y="1196977"/>
                  </a:lnTo>
                  <a:lnTo>
                    <a:pt x="1252380" y="1196977"/>
                  </a:lnTo>
                  <a:lnTo>
                    <a:pt x="1260000" y="1159214"/>
                  </a:lnTo>
                  <a:lnTo>
                    <a:pt x="1260000" y="100810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7428" y="3444728"/>
              <a:ext cx="1188370" cy="91155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043557" y="3096000"/>
              <a:ext cx="4392295" cy="1692275"/>
            </a:xfrm>
            <a:custGeom>
              <a:avLst/>
              <a:gdLst/>
              <a:ahLst/>
              <a:cxnLst/>
              <a:rect l="l" t="t" r="r" b="b"/>
              <a:pathLst>
                <a:path w="4392294" h="1692275">
                  <a:moveTo>
                    <a:pt x="4212003" y="0"/>
                  </a:moveTo>
                  <a:lnTo>
                    <a:pt x="179995" y="0"/>
                  </a:lnTo>
                  <a:lnTo>
                    <a:pt x="132287" y="6457"/>
                  </a:lnTo>
                  <a:lnTo>
                    <a:pt x="89330" y="24664"/>
                  </a:lnTo>
                  <a:lnTo>
                    <a:pt x="52872" y="52871"/>
                  </a:lnTo>
                  <a:lnTo>
                    <a:pt x="24665" y="89328"/>
                  </a:lnTo>
                  <a:lnTo>
                    <a:pt x="6458" y="132286"/>
                  </a:lnTo>
                  <a:lnTo>
                    <a:pt x="0" y="179995"/>
                  </a:lnTo>
                  <a:lnTo>
                    <a:pt x="0" y="1512006"/>
                  </a:lnTo>
                  <a:lnTo>
                    <a:pt x="6458" y="1559712"/>
                  </a:lnTo>
                  <a:lnTo>
                    <a:pt x="24665" y="1602669"/>
                  </a:lnTo>
                  <a:lnTo>
                    <a:pt x="52872" y="1639126"/>
                  </a:lnTo>
                  <a:lnTo>
                    <a:pt x="89330" y="1667333"/>
                  </a:lnTo>
                  <a:lnTo>
                    <a:pt x="132287" y="1685541"/>
                  </a:lnTo>
                  <a:lnTo>
                    <a:pt x="179995" y="1691999"/>
                  </a:lnTo>
                  <a:lnTo>
                    <a:pt x="4212003" y="1691999"/>
                  </a:lnTo>
                  <a:lnTo>
                    <a:pt x="4259711" y="1685541"/>
                  </a:lnTo>
                  <a:lnTo>
                    <a:pt x="4302668" y="1667333"/>
                  </a:lnTo>
                  <a:lnTo>
                    <a:pt x="4339126" y="1639126"/>
                  </a:lnTo>
                  <a:lnTo>
                    <a:pt x="4367333" y="1602669"/>
                  </a:lnTo>
                  <a:lnTo>
                    <a:pt x="4385541" y="1559712"/>
                  </a:lnTo>
                  <a:lnTo>
                    <a:pt x="4391999" y="1512006"/>
                  </a:lnTo>
                  <a:lnTo>
                    <a:pt x="4391999" y="179995"/>
                  </a:lnTo>
                  <a:lnTo>
                    <a:pt x="4385541" y="132286"/>
                  </a:lnTo>
                  <a:lnTo>
                    <a:pt x="4367333" y="89328"/>
                  </a:lnTo>
                  <a:lnTo>
                    <a:pt x="4339126" y="52871"/>
                  </a:lnTo>
                  <a:lnTo>
                    <a:pt x="4302668" y="24664"/>
                  </a:lnTo>
                  <a:lnTo>
                    <a:pt x="4259711" y="6457"/>
                  </a:lnTo>
                  <a:lnTo>
                    <a:pt x="42120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79556" y="3132007"/>
              <a:ext cx="4320540" cy="1620520"/>
            </a:xfrm>
            <a:custGeom>
              <a:avLst/>
              <a:gdLst/>
              <a:ahLst/>
              <a:cxnLst/>
              <a:rect l="l" t="t" r="r" b="b"/>
              <a:pathLst>
                <a:path w="4320540" h="1620520">
                  <a:moveTo>
                    <a:pt x="4140000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6"/>
                  </a:lnTo>
                  <a:lnTo>
                    <a:pt x="52875" y="52875"/>
                  </a:lnTo>
                  <a:lnTo>
                    <a:pt x="24666" y="89334"/>
                  </a:lnTo>
                  <a:lnTo>
                    <a:pt x="6458" y="132293"/>
                  </a:lnTo>
                  <a:lnTo>
                    <a:pt x="0" y="180003"/>
                  </a:lnTo>
                  <a:lnTo>
                    <a:pt x="0" y="1439995"/>
                  </a:lnTo>
                  <a:lnTo>
                    <a:pt x="6458" y="1487705"/>
                  </a:lnTo>
                  <a:lnTo>
                    <a:pt x="24666" y="1530665"/>
                  </a:lnTo>
                  <a:lnTo>
                    <a:pt x="52875" y="1567124"/>
                  </a:lnTo>
                  <a:lnTo>
                    <a:pt x="89333" y="1595332"/>
                  </a:lnTo>
                  <a:lnTo>
                    <a:pt x="132291" y="1613540"/>
                  </a:lnTo>
                  <a:lnTo>
                    <a:pt x="179999" y="1619999"/>
                  </a:lnTo>
                  <a:lnTo>
                    <a:pt x="4140000" y="1619999"/>
                  </a:lnTo>
                  <a:lnTo>
                    <a:pt x="4187708" y="1613540"/>
                  </a:lnTo>
                  <a:lnTo>
                    <a:pt x="4230666" y="1595332"/>
                  </a:lnTo>
                  <a:lnTo>
                    <a:pt x="4267125" y="1567124"/>
                  </a:lnTo>
                  <a:lnTo>
                    <a:pt x="4295333" y="1530665"/>
                  </a:lnTo>
                  <a:lnTo>
                    <a:pt x="4313541" y="1487705"/>
                  </a:lnTo>
                  <a:lnTo>
                    <a:pt x="4320000" y="1439995"/>
                  </a:lnTo>
                  <a:lnTo>
                    <a:pt x="4320000" y="180003"/>
                  </a:lnTo>
                  <a:lnTo>
                    <a:pt x="4313541" y="132293"/>
                  </a:lnTo>
                  <a:lnTo>
                    <a:pt x="4295333" y="89334"/>
                  </a:lnTo>
                  <a:lnTo>
                    <a:pt x="4267125" y="52875"/>
                  </a:lnTo>
                  <a:lnTo>
                    <a:pt x="4230666" y="24666"/>
                  </a:lnTo>
                  <a:lnTo>
                    <a:pt x="4187708" y="6458"/>
                  </a:lnTo>
                  <a:lnTo>
                    <a:pt x="4140000" y="0"/>
                  </a:lnTo>
                  <a:close/>
                </a:path>
              </a:pathLst>
            </a:custGeom>
            <a:solidFill>
              <a:srgbClr val="E8E3E3">
                <a:alpha val="8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996290" y="3348504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1150787" y="0"/>
                  </a:moveTo>
                  <a:lnTo>
                    <a:pt x="39690" y="0"/>
                  </a:lnTo>
                  <a:lnTo>
                    <a:pt x="24236" y="3115"/>
                  </a:lnTo>
                  <a:lnTo>
                    <a:pt x="11621" y="11612"/>
                  </a:lnTo>
                  <a:lnTo>
                    <a:pt x="3117" y="24218"/>
                  </a:lnTo>
                  <a:lnTo>
                    <a:pt x="0" y="39660"/>
                  </a:lnTo>
                  <a:lnTo>
                    <a:pt x="0" y="1150746"/>
                  </a:lnTo>
                  <a:lnTo>
                    <a:pt x="3117" y="1166173"/>
                  </a:lnTo>
                  <a:lnTo>
                    <a:pt x="11621" y="1178773"/>
                  </a:lnTo>
                  <a:lnTo>
                    <a:pt x="24236" y="1187270"/>
                  </a:lnTo>
                  <a:lnTo>
                    <a:pt x="39690" y="1190386"/>
                  </a:lnTo>
                  <a:lnTo>
                    <a:pt x="1150787" y="1190386"/>
                  </a:lnTo>
                  <a:lnTo>
                    <a:pt x="1166213" y="1187270"/>
                  </a:lnTo>
                  <a:lnTo>
                    <a:pt x="1178832" y="1178773"/>
                  </a:lnTo>
                  <a:lnTo>
                    <a:pt x="1187350" y="1166173"/>
                  </a:lnTo>
                  <a:lnTo>
                    <a:pt x="1190477" y="1150746"/>
                  </a:lnTo>
                  <a:lnTo>
                    <a:pt x="1190477" y="39660"/>
                  </a:lnTo>
                  <a:lnTo>
                    <a:pt x="1187350" y="24218"/>
                  </a:lnTo>
                  <a:lnTo>
                    <a:pt x="1178832" y="11612"/>
                  </a:lnTo>
                  <a:lnTo>
                    <a:pt x="1166213" y="3115"/>
                  </a:lnTo>
                  <a:lnTo>
                    <a:pt x="11507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959824" y="3315056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9" y="0"/>
                  </a:lnTo>
                  <a:lnTo>
                    <a:pt x="61584" y="7923"/>
                  </a:lnTo>
                  <a:lnTo>
                    <a:pt x="29532" y="29529"/>
                  </a:lnTo>
                  <a:lnTo>
                    <a:pt x="7923" y="61573"/>
                  </a:lnTo>
                  <a:lnTo>
                    <a:pt x="0" y="100811"/>
                  </a:lnTo>
                  <a:lnTo>
                    <a:pt x="0" y="1159214"/>
                  </a:lnTo>
                  <a:lnTo>
                    <a:pt x="7923" y="1198440"/>
                  </a:lnTo>
                  <a:lnTo>
                    <a:pt x="29532" y="1230476"/>
                  </a:lnTo>
                  <a:lnTo>
                    <a:pt x="61584" y="1252078"/>
                  </a:lnTo>
                  <a:lnTo>
                    <a:pt x="100839" y="1260000"/>
                  </a:lnTo>
                  <a:lnTo>
                    <a:pt x="1159257" y="1260000"/>
                  </a:lnTo>
                  <a:lnTo>
                    <a:pt x="1198476" y="1252078"/>
                  </a:lnTo>
                  <a:lnTo>
                    <a:pt x="1230497" y="1230476"/>
                  </a:lnTo>
                  <a:lnTo>
                    <a:pt x="1252084" y="1198440"/>
                  </a:lnTo>
                  <a:lnTo>
                    <a:pt x="1252378" y="1196978"/>
                  </a:lnTo>
                  <a:lnTo>
                    <a:pt x="100839" y="1196978"/>
                  </a:lnTo>
                  <a:lnTo>
                    <a:pt x="86118" y="1194009"/>
                  </a:lnTo>
                  <a:lnTo>
                    <a:pt x="74101" y="1185914"/>
                  </a:lnTo>
                  <a:lnTo>
                    <a:pt x="66000" y="1173910"/>
                  </a:lnTo>
                  <a:lnTo>
                    <a:pt x="63031" y="1159214"/>
                  </a:lnTo>
                  <a:lnTo>
                    <a:pt x="63031" y="100811"/>
                  </a:lnTo>
                  <a:lnTo>
                    <a:pt x="66000" y="86101"/>
                  </a:lnTo>
                  <a:lnTo>
                    <a:pt x="74101" y="74092"/>
                  </a:lnTo>
                  <a:lnTo>
                    <a:pt x="86118" y="65996"/>
                  </a:lnTo>
                  <a:lnTo>
                    <a:pt x="100839" y="63028"/>
                  </a:lnTo>
                  <a:lnTo>
                    <a:pt x="1252377" y="63028"/>
                  </a:lnTo>
                  <a:lnTo>
                    <a:pt x="1252084" y="61573"/>
                  </a:lnTo>
                  <a:lnTo>
                    <a:pt x="1230497" y="29529"/>
                  </a:lnTo>
                  <a:lnTo>
                    <a:pt x="1198476" y="7923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7" y="63028"/>
                  </a:moveTo>
                  <a:lnTo>
                    <a:pt x="1159257" y="63028"/>
                  </a:lnTo>
                  <a:lnTo>
                    <a:pt x="1173949" y="65996"/>
                  </a:lnTo>
                  <a:lnTo>
                    <a:pt x="1185968" y="74092"/>
                  </a:lnTo>
                  <a:lnTo>
                    <a:pt x="1194081" y="86101"/>
                  </a:lnTo>
                  <a:lnTo>
                    <a:pt x="1197060" y="100811"/>
                  </a:lnTo>
                  <a:lnTo>
                    <a:pt x="1197060" y="1159214"/>
                  </a:lnTo>
                  <a:lnTo>
                    <a:pt x="1194081" y="1173910"/>
                  </a:lnTo>
                  <a:lnTo>
                    <a:pt x="1185968" y="1185914"/>
                  </a:lnTo>
                  <a:lnTo>
                    <a:pt x="1173949" y="1194009"/>
                  </a:lnTo>
                  <a:lnTo>
                    <a:pt x="1159257" y="1196978"/>
                  </a:lnTo>
                  <a:lnTo>
                    <a:pt x="1252378" y="1196978"/>
                  </a:lnTo>
                  <a:lnTo>
                    <a:pt x="1259998" y="1159214"/>
                  </a:lnTo>
                  <a:lnTo>
                    <a:pt x="1259998" y="100811"/>
                  </a:lnTo>
                  <a:lnTo>
                    <a:pt x="1252377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82971" y="3443756"/>
              <a:ext cx="1200196" cy="94427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0242036" y="3300100"/>
            <a:ext cx="2059305" cy="484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sz="1500" b="1" dirty="0">
                <a:latin typeface="Tahoma"/>
                <a:cs typeface="Tahoma"/>
              </a:rPr>
              <a:t>Признаки</a:t>
            </a:r>
            <a:r>
              <a:rPr sz="1500" b="1" spc="-80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глубокого ожога: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419832" y="3759956"/>
            <a:ext cx="2442845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9271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может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выглядеть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черным </a:t>
            </a:r>
            <a:r>
              <a:rPr sz="1400" dirty="0">
                <a:latin typeface="Tahoma"/>
                <a:cs typeface="Tahoma"/>
              </a:rPr>
              <a:t>или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белым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сухим,</a:t>
            </a:r>
            <a:endParaRPr sz="14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могут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появиться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открытые раны.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5505" y="2398593"/>
            <a:ext cx="13707110" cy="51498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90500">
              <a:lnSpc>
                <a:spcPct val="100600"/>
              </a:lnSpc>
              <a:spcBef>
                <a:spcPts val="85"/>
              </a:spcBef>
            </a:pPr>
            <a:r>
              <a:rPr sz="1600" b="1" dirty="0">
                <a:latin typeface="Tahoma"/>
                <a:cs typeface="Tahoma"/>
              </a:rPr>
              <a:t>Ожог</a:t>
            </a:r>
            <a:r>
              <a:rPr sz="1600" b="1" spc="22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–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повреждение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тканей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организма,</a:t>
            </a:r>
            <a:r>
              <a:rPr sz="1600" spc="2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вызванное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действием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высокой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температуры</a:t>
            </a:r>
            <a:r>
              <a:rPr sz="1600" spc="2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или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некоторых</a:t>
            </a:r>
            <a:r>
              <a:rPr sz="1600" spc="2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химических</a:t>
            </a:r>
            <a:r>
              <a:rPr sz="1600" spc="2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веществ.</a:t>
            </a:r>
            <a:r>
              <a:rPr sz="1600" spc="2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Ожоги</a:t>
            </a:r>
            <a:r>
              <a:rPr sz="1600" spc="2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бывают термические,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химические,</a:t>
            </a:r>
            <a:r>
              <a:rPr sz="1600" spc="-20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электрические,</a:t>
            </a:r>
            <a:r>
              <a:rPr sz="1600" spc="-1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солнечные.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357253" y="3094301"/>
            <a:ext cx="4392295" cy="1692275"/>
            <a:chOff x="5357253" y="3094301"/>
            <a:chExt cx="4392295" cy="1692275"/>
          </a:xfrm>
        </p:grpSpPr>
        <p:sp>
          <p:nvSpPr>
            <p:cNvPr id="29" name="object 29"/>
            <p:cNvSpPr/>
            <p:nvPr/>
          </p:nvSpPr>
          <p:spPr>
            <a:xfrm>
              <a:off x="5357253" y="3094301"/>
              <a:ext cx="4392295" cy="1692275"/>
            </a:xfrm>
            <a:custGeom>
              <a:avLst/>
              <a:gdLst/>
              <a:ahLst/>
              <a:cxnLst/>
              <a:rect l="l" t="t" r="r" b="b"/>
              <a:pathLst>
                <a:path w="4392295" h="1692275">
                  <a:moveTo>
                    <a:pt x="4212003" y="0"/>
                  </a:moveTo>
                  <a:lnTo>
                    <a:pt x="179995" y="0"/>
                  </a:lnTo>
                  <a:lnTo>
                    <a:pt x="132288" y="6457"/>
                  </a:lnTo>
                  <a:lnTo>
                    <a:pt x="89330" y="24664"/>
                  </a:lnTo>
                  <a:lnTo>
                    <a:pt x="52873" y="52871"/>
                  </a:lnTo>
                  <a:lnTo>
                    <a:pt x="24665" y="89328"/>
                  </a:lnTo>
                  <a:lnTo>
                    <a:pt x="6458" y="132286"/>
                  </a:lnTo>
                  <a:lnTo>
                    <a:pt x="0" y="179995"/>
                  </a:lnTo>
                  <a:lnTo>
                    <a:pt x="0" y="1512007"/>
                  </a:lnTo>
                  <a:lnTo>
                    <a:pt x="6458" y="1559713"/>
                  </a:lnTo>
                  <a:lnTo>
                    <a:pt x="24665" y="1602669"/>
                  </a:lnTo>
                  <a:lnTo>
                    <a:pt x="52873" y="1639126"/>
                  </a:lnTo>
                  <a:lnTo>
                    <a:pt x="89330" y="1667333"/>
                  </a:lnTo>
                  <a:lnTo>
                    <a:pt x="132288" y="1685541"/>
                  </a:lnTo>
                  <a:lnTo>
                    <a:pt x="179995" y="1691999"/>
                  </a:lnTo>
                  <a:lnTo>
                    <a:pt x="4212003" y="1691999"/>
                  </a:lnTo>
                  <a:lnTo>
                    <a:pt x="4259711" y="1685541"/>
                  </a:lnTo>
                  <a:lnTo>
                    <a:pt x="4302669" y="1667333"/>
                  </a:lnTo>
                  <a:lnTo>
                    <a:pt x="4339126" y="1639126"/>
                  </a:lnTo>
                  <a:lnTo>
                    <a:pt x="4367334" y="1602669"/>
                  </a:lnTo>
                  <a:lnTo>
                    <a:pt x="4385542" y="1559713"/>
                  </a:lnTo>
                  <a:lnTo>
                    <a:pt x="4392000" y="1512007"/>
                  </a:lnTo>
                  <a:lnTo>
                    <a:pt x="4392000" y="179995"/>
                  </a:lnTo>
                  <a:lnTo>
                    <a:pt x="4385542" y="132286"/>
                  </a:lnTo>
                  <a:lnTo>
                    <a:pt x="4367334" y="89328"/>
                  </a:lnTo>
                  <a:lnTo>
                    <a:pt x="4339126" y="52871"/>
                  </a:lnTo>
                  <a:lnTo>
                    <a:pt x="4302669" y="24664"/>
                  </a:lnTo>
                  <a:lnTo>
                    <a:pt x="4259711" y="6457"/>
                  </a:lnTo>
                  <a:lnTo>
                    <a:pt x="42120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393253" y="3130304"/>
              <a:ext cx="4320540" cy="1620520"/>
            </a:xfrm>
            <a:custGeom>
              <a:avLst/>
              <a:gdLst/>
              <a:ahLst/>
              <a:cxnLst/>
              <a:rect l="l" t="t" r="r" b="b"/>
              <a:pathLst>
                <a:path w="4320540" h="1620520">
                  <a:moveTo>
                    <a:pt x="4140000" y="0"/>
                  </a:moveTo>
                  <a:lnTo>
                    <a:pt x="180000" y="0"/>
                  </a:lnTo>
                  <a:lnTo>
                    <a:pt x="132292" y="6458"/>
                  </a:lnTo>
                  <a:lnTo>
                    <a:pt x="89333" y="24666"/>
                  </a:lnTo>
                  <a:lnTo>
                    <a:pt x="52875" y="52875"/>
                  </a:lnTo>
                  <a:lnTo>
                    <a:pt x="24666" y="89334"/>
                  </a:lnTo>
                  <a:lnTo>
                    <a:pt x="6458" y="132293"/>
                  </a:lnTo>
                  <a:lnTo>
                    <a:pt x="0" y="180003"/>
                  </a:lnTo>
                  <a:lnTo>
                    <a:pt x="0" y="1439995"/>
                  </a:lnTo>
                  <a:lnTo>
                    <a:pt x="6458" y="1487705"/>
                  </a:lnTo>
                  <a:lnTo>
                    <a:pt x="24666" y="1530665"/>
                  </a:lnTo>
                  <a:lnTo>
                    <a:pt x="52875" y="1567124"/>
                  </a:lnTo>
                  <a:lnTo>
                    <a:pt x="89333" y="1595333"/>
                  </a:lnTo>
                  <a:lnTo>
                    <a:pt x="132292" y="1613542"/>
                  </a:lnTo>
                  <a:lnTo>
                    <a:pt x="180000" y="1620000"/>
                  </a:lnTo>
                  <a:lnTo>
                    <a:pt x="4140000" y="1620000"/>
                  </a:lnTo>
                  <a:lnTo>
                    <a:pt x="4187709" y="1613542"/>
                  </a:lnTo>
                  <a:lnTo>
                    <a:pt x="4230667" y="1595333"/>
                  </a:lnTo>
                  <a:lnTo>
                    <a:pt x="4267125" y="1567124"/>
                  </a:lnTo>
                  <a:lnTo>
                    <a:pt x="4295333" y="1530665"/>
                  </a:lnTo>
                  <a:lnTo>
                    <a:pt x="4313541" y="1487705"/>
                  </a:lnTo>
                  <a:lnTo>
                    <a:pt x="4320000" y="1439995"/>
                  </a:lnTo>
                  <a:lnTo>
                    <a:pt x="4320000" y="180003"/>
                  </a:lnTo>
                  <a:lnTo>
                    <a:pt x="4313541" y="132293"/>
                  </a:lnTo>
                  <a:lnTo>
                    <a:pt x="4295333" y="89334"/>
                  </a:lnTo>
                  <a:lnTo>
                    <a:pt x="4267125" y="52875"/>
                  </a:lnTo>
                  <a:lnTo>
                    <a:pt x="4230667" y="24666"/>
                  </a:lnTo>
                  <a:lnTo>
                    <a:pt x="4187709" y="6458"/>
                  </a:lnTo>
                  <a:lnTo>
                    <a:pt x="4140000" y="0"/>
                  </a:lnTo>
                  <a:close/>
                </a:path>
              </a:pathLst>
            </a:custGeom>
            <a:solidFill>
              <a:srgbClr val="E8E3E3">
                <a:alpha val="8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564121" y="3295305"/>
            <a:ext cx="2225040" cy="484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sz="1500" b="1" dirty="0">
                <a:latin typeface="Tahoma"/>
                <a:cs typeface="Tahoma"/>
              </a:rPr>
              <a:t>Признаки</a:t>
            </a:r>
            <a:r>
              <a:rPr sz="1500" b="1" spc="-80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умеренного ожога: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48268" y="3755162"/>
            <a:ext cx="2252345" cy="944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1500" spc="-10" dirty="0">
                <a:latin typeface="Tahoma"/>
                <a:cs typeface="Tahoma"/>
              </a:rPr>
              <a:t>боль,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spc="-10" dirty="0">
                <a:latin typeface="Tahoma"/>
                <a:cs typeface="Tahoma"/>
              </a:rPr>
              <a:t>жжение,</a:t>
            </a:r>
            <a:endParaRPr sz="15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волдыри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прозрачной жидкостью.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278836" y="3315250"/>
            <a:ext cx="5932170" cy="6660515"/>
            <a:chOff x="8278836" y="3315250"/>
            <a:chExt cx="5932170" cy="6660515"/>
          </a:xfrm>
        </p:grpSpPr>
        <p:sp>
          <p:nvSpPr>
            <p:cNvPr id="34" name="object 34"/>
            <p:cNvSpPr/>
            <p:nvPr/>
          </p:nvSpPr>
          <p:spPr>
            <a:xfrm>
              <a:off x="8313163" y="3350552"/>
              <a:ext cx="1190625" cy="1190625"/>
            </a:xfrm>
            <a:custGeom>
              <a:avLst/>
              <a:gdLst/>
              <a:ahLst/>
              <a:cxnLst/>
              <a:rect l="l" t="t" r="r" b="b"/>
              <a:pathLst>
                <a:path w="1190625" h="1190625">
                  <a:moveTo>
                    <a:pt x="1150786" y="0"/>
                  </a:moveTo>
                  <a:lnTo>
                    <a:pt x="39690" y="0"/>
                  </a:lnTo>
                  <a:lnTo>
                    <a:pt x="24236" y="3115"/>
                  </a:lnTo>
                  <a:lnTo>
                    <a:pt x="11620" y="11612"/>
                  </a:lnTo>
                  <a:lnTo>
                    <a:pt x="3117" y="24218"/>
                  </a:lnTo>
                  <a:lnTo>
                    <a:pt x="0" y="39660"/>
                  </a:lnTo>
                  <a:lnTo>
                    <a:pt x="0" y="1150746"/>
                  </a:lnTo>
                  <a:lnTo>
                    <a:pt x="3117" y="1166173"/>
                  </a:lnTo>
                  <a:lnTo>
                    <a:pt x="11620" y="1178773"/>
                  </a:lnTo>
                  <a:lnTo>
                    <a:pt x="24236" y="1187270"/>
                  </a:lnTo>
                  <a:lnTo>
                    <a:pt x="39690" y="1190386"/>
                  </a:lnTo>
                  <a:lnTo>
                    <a:pt x="1150786" y="1190386"/>
                  </a:lnTo>
                  <a:lnTo>
                    <a:pt x="1166213" y="1187270"/>
                  </a:lnTo>
                  <a:lnTo>
                    <a:pt x="1178831" y="1178773"/>
                  </a:lnTo>
                  <a:lnTo>
                    <a:pt x="1187349" y="1166173"/>
                  </a:lnTo>
                  <a:lnTo>
                    <a:pt x="1190476" y="1150746"/>
                  </a:lnTo>
                  <a:lnTo>
                    <a:pt x="1190476" y="39660"/>
                  </a:lnTo>
                  <a:lnTo>
                    <a:pt x="1187349" y="24218"/>
                  </a:lnTo>
                  <a:lnTo>
                    <a:pt x="1178831" y="11612"/>
                  </a:lnTo>
                  <a:lnTo>
                    <a:pt x="1166213" y="3115"/>
                  </a:lnTo>
                  <a:lnTo>
                    <a:pt x="11507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278836" y="3315250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8" y="0"/>
                  </a:moveTo>
                  <a:lnTo>
                    <a:pt x="100840" y="0"/>
                  </a:lnTo>
                  <a:lnTo>
                    <a:pt x="61585" y="7923"/>
                  </a:lnTo>
                  <a:lnTo>
                    <a:pt x="29532" y="29529"/>
                  </a:lnTo>
                  <a:lnTo>
                    <a:pt x="7923" y="61573"/>
                  </a:lnTo>
                  <a:lnTo>
                    <a:pt x="0" y="100811"/>
                  </a:lnTo>
                  <a:lnTo>
                    <a:pt x="0" y="1159214"/>
                  </a:lnTo>
                  <a:lnTo>
                    <a:pt x="7923" y="1198440"/>
                  </a:lnTo>
                  <a:lnTo>
                    <a:pt x="29532" y="1230476"/>
                  </a:lnTo>
                  <a:lnTo>
                    <a:pt x="61585" y="1252078"/>
                  </a:lnTo>
                  <a:lnTo>
                    <a:pt x="100840" y="1260000"/>
                  </a:lnTo>
                  <a:lnTo>
                    <a:pt x="1159258" y="1260000"/>
                  </a:lnTo>
                  <a:lnTo>
                    <a:pt x="1198477" y="1252078"/>
                  </a:lnTo>
                  <a:lnTo>
                    <a:pt x="1230498" y="1230476"/>
                  </a:lnTo>
                  <a:lnTo>
                    <a:pt x="1252085" y="1198440"/>
                  </a:lnTo>
                  <a:lnTo>
                    <a:pt x="1252380" y="1196978"/>
                  </a:lnTo>
                  <a:lnTo>
                    <a:pt x="100840" y="1196978"/>
                  </a:lnTo>
                  <a:lnTo>
                    <a:pt x="86119" y="1194009"/>
                  </a:lnTo>
                  <a:lnTo>
                    <a:pt x="74102" y="1185914"/>
                  </a:lnTo>
                  <a:lnTo>
                    <a:pt x="66002" y="1173910"/>
                  </a:lnTo>
                  <a:lnTo>
                    <a:pt x="63032" y="1159214"/>
                  </a:lnTo>
                  <a:lnTo>
                    <a:pt x="63032" y="100811"/>
                  </a:lnTo>
                  <a:lnTo>
                    <a:pt x="66002" y="86101"/>
                  </a:lnTo>
                  <a:lnTo>
                    <a:pt x="74102" y="74092"/>
                  </a:lnTo>
                  <a:lnTo>
                    <a:pt x="86119" y="65996"/>
                  </a:lnTo>
                  <a:lnTo>
                    <a:pt x="100840" y="63028"/>
                  </a:lnTo>
                  <a:lnTo>
                    <a:pt x="1252378" y="63028"/>
                  </a:lnTo>
                  <a:lnTo>
                    <a:pt x="1252085" y="61573"/>
                  </a:lnTo>
                  <a:lnTo>
                    <a:pt x="1230498" y="29529"/>
                  </a:lnTo>
                  <a:lnTo>
                    <a:pt x="1198477" y="7923"/>
                  </a:lnTo>
                  <a:lnTo>
                    <a:pt x="1159258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8" y="63028"/>
                  </a:lnTo>
                  <a:lnTo>
                    <a:pt x="1173950" y="65996"/>
                  </a:lnTo>
                  <a:lnTo>
                    <a:pt x="1185969" y="74092"/>
                  </a:lnTo>
                  <a:lnTo>
                    <a:pt x="1194083" y="86101"/>
                  </a:lnTo>
                  <a:lnTo>
                    <a:pt x="1197061" y="100811"/>
                  </a:lnTo>
                  <a:lnTo>
                    <a:pt x="1197061" y="1159214"/>
                  </a:lnTo>
                  <a:lnTo>
                    <a:pt x="1194083" y="1173910"/>
                  </a:lnTo>
                  <a:lnTo>
                    <a:pt x="1185969" y="1185914"/>
                  </a:lnTo>
                  <a:lnTo>
                    <a:pt x="1173950" y="1194009"/>
                  </a:lnTo>
                  <a:lnTo>
                    <a:pt x="1159258" y="1196978"/>
                  </a:lnTo>
                  <a:lnTo>
                    <a:pt x="1252380" y="1196978"/>
                  </a:lnTo>
                  <a:lnTo>
                    <a:pt x="1260000" y="1159214"/>
                  </a:lnTo>
                  <a:lnTo>
                    <a:pt x="1260000" y="100811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34593" y="3441784"/>
              <a:ext cx="1204243" cy="94791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3155792" y="7670965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4" h="1020445">
                  <a:moveTo>
                    <a:pt x="986389" y="0"/>
                  </a:moveTo>
                  <a:lnTo>
                    <a:pt x="34016" y="0"/>
                  </a:lnTo>
                  <a:lnTo>
                    <a:pt x="20772" y="2670"/>
                  </a:lnTo>
                  <a:lnTo>
                    <a:pt x="9959" y="9954"/>
                  </a:lnTo>
                  <a:lnTo>
                    <a:pt x="2671" y="20760"/>
                  </a:lnTo>
                  <a:lnTo>
                    <a:pt x="0" y="33995"/>
                  </a:lnTo>
                  <a:lnTo>
                    <a:pt x="0" y="986356"/>
                  </a:lnTo>
                  <a:lnTo>
                    <a:pt x="2671" y="999578"/>
                  </a:lnTo>
                  <a:lnTo>
                    <a:pt x="9959" y="1010379"/>
                  </a:lnTo>
                  <a:lnTo>
                    <a:pt x="20772" y="1017663"/>
                  </a:lnTo>
                  <a:lnTo>
                    <a:pt x="34016" y="1020334"/>
                  </a:lnTo>
                  <a:lnTo>
                    <a:pt x="986389" y="1020334"/>
                  </a:lnTo>
                  <a:lnTo>
                    <a:pt x="999611" y="1017663"/>
                  </a:lnTo>
                  <a:lnTo>
                    <a:pt x="1010425" y="1010379"/>
                  </a:lnTo>
                  <a:lnTo>
                    <a:pt x="1017726" y="999578"/>
                  </a:lnTo>
                  <a:lnTo>
                    <a:pt x="1020405" y="986356"/>
                  </a:lnTo>
                  <a:lnTo>
                    <a:pt x="1020405" y="33995"/>
                  </a:lnTo>
                  <a:lnTo>
                    <a:pt x="1017726" y="20760"/>
                  </a:lnTo>
                  <a:lnTo>
                    <a:pt x="1010425" y="9954"/>
                  </a:lnTo>
                  <a:lnTo>
                    <a:pt x="999611" y="2670"/>
                  </a:lnTo>
                  <a:lnTo>
                    <a:pt x="986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126518" y="7629760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53313" y="7722130"/>
              <a:ext cx="1037774" cy="84581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1907752" y="7659172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388" y="0"/>
                  </a:moveTo>
                  <a:lnTo>
                    <a:pt x="34016" y="0"/>
                  </a:lnTo>
                  <a:lnTo>
                    <a:pt x="20770" y="2670"/>
                  </a:lnTo>
                  <a:lnTo>
                    <a:pt x="9958" y="9954"/>
                  </a:lnTo>
                  <a:lnTo>
                    <a:pt x="2671" y="20759"/>
                  </a:lnTo>
                  <a:lnTo>
                    <a:pt x="0" y="33995"/>
                  </a:lnTo>
                  <a:lnTo>
                    <a:pt x="0" y="986353"/>
                  </a:lnTo>
                  <a:lnTo>
                    <a:pt x="2671" y="999576"/>
                  </a:lnTo>
                  <a:lnTo>
                    <a:pt x="9958" y="1010377"/>
                  </a:lnTo>
                  <a:lnTo>
                    <a:pt x="20770" y="1017661"/>
                  </a:lnTo>
                  <a:lnTo>
                    <a:pt x="34016" y="1020333"/>
                  </a:lnTo>
                  <a:lnTo>
                    <a:pt x="986388" y="1020333"/>
                  </a:lnTo>
                  <a:lnTo>
                    <a:pt x="999609" y="1017661"/>
                  </a:lnTo>
                  <a:lnTo>
                    <a:pt x="1010424" y="1010377"/>
                  </a:lnTo>
                  <a:lnTo>
                    <a:pt x="1017725" y="999576"/>
                  </a:lnTo>
                  <a:lnTo>
                    <a:pt x="1020405" y="986353"/>
                  </a:lnTo>
                  <a:lnTo>
                    <a:pt x="1020405" y="33995"/>
                  </a:lnTo>
                  <a:lnTo>
                    <a:pt x="1017725" y="20759"/>
                  </a:lnTo>
                  <a:lnTo>
                    <a:pt x="1010424" y="9954"/>
                  </a:lnTo>
                  <a:lnTo>
                    <a:pt x="999609" y="2670"/>
                  </a:lnTo>
                  <a:lnTo>
                    <a:pt x="98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1873717" y="7630311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4" y="1073209"/>
                  </a:lnTo>
                  <a:lnTo>
                    <a:pt x="1054712" y="1054693"/>
                  </a:lnTo>
                  <a:lnTo>
                    <a:pt x="1073215" y="1027234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6" y="1016498"/>
                  </a:lnTo>
                  <a:lnTo>
                    <a:pt x="56574" y="1006209"/>
                  </a:lnTo>
                  <a:lnTo>
                    <a:pt x="54029" y="993613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9"/>
                  </a:lnTo>
                  <a:lnTo>
                    <a:pt x="1016545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41863" y="7733855"/>
              <a:ext cx="970249" cy="83234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902287" y="8928114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388" y="0"/>
                  </a:moveTo>
                  <a:lnTo>
                    <a:pt x="34016" y="0"/>
                  </a:lnTo>
                  <a:lnTo>
                    <a:pt x="20772" y="2670"/>
                  </a:lnTo>
                  <a:lnTo>
                    <a:pt x="9959" y="9954"/>
                  </a:lnTo>
                  <a:lnTo>
                    <a:pt x="2671" y="20760"/>
                  </a:lnTo>
                  <a:lnTo>
                    <a:pt x="0" y="33995"/>
                  </a:lnTo>
                  <a:lnTo>
                    <a:pt x="0" y="986353"/>
                  </a:lnTo>
                  <a:lnTo>
                    <a:pt x="2671" y="999577"/>
                  </a:lnTo>
                  <a:lnTo>
                    <a:pt x="9959" y="1010378"/>
                  </a:lnTo>
                  <a:lnTo>
                    <a:pt x="20772" y="1017663"/>
                  </a:lnTo>
                  <a:lnTo>
                    <a:pt x="34016" y="1020334"/>
                  </a:lnTo>
                  <a:lnTo>
                    <a:pt x="986388" y="1020334"/>
                  </a:lnTo>
                  <a:lnTo>
                    <a:pt x="999610" y="1017663"/>
                  </a:lnTo>
                  <a:lnTo>
                    <a:pt x="1010425" y="1010378"/>
                  </a:lnTo>
                  <a:lnTo>
                    <a:pt x="1017726" y="999577"/>
                  </a:lnTo>
                  <a:lnTo>
                    <a:pt x="1020405" y="986353"/>
                  </a:lnTo>
                  <a:lnTo>
                    <a:pt x="1020405" y="33995"/>
                  </a:lnTo>
                  <a:lnTo>
                    <a:pt x="1017726" y="20760"/>
                  </a:lnTo>
                  <a:lnTo>
                    <a:pt x="1010425" y="9954"/>
                  </a:lnTo>
                  <a:lnTo>
                    <a:pt x="999610" y="2670"/>
                  </a:lnTo>
                  <a:lnTo>
                    <a:pt x="98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871888" y="8895690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4" y="1073209"/>
                  </a:lnTo>
                  <a:lnTo>
                    <a:pt x="1054712" y="1054693"/>
                  </a:lnTo>
                  <a:lnTo>
                    <a:pt x="1073215" y="1027234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6" y="1016498"/>
                  </a:lnTo>
                  <a:lnTo>
                    <a:pt x="56574" y="1006209"/>
                  </a:lnTo>
                  <a:lnTo>
                    <a:pt x="54029" y="993613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9"/>
                  </a:lnTo>
                  <a:lnTo>
                    <a:pt x="1016545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1909461" y="5148475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389" y="0"/>
                  </a:moveTo>
                  <a:lnTo>
                    <a:pt x="34020" y="0"/>
                  </a:lnTo>
                  <a:lnTo>
                    <a:pt x="20773" y="2670"/>
                  </a:lnTo>
                  <a:lnTo>
                    <a:pt x="9960" y="9954"/>
                  </a:lnTo>
                  <a:lnTo>
                    <a:pt x="2672" y="20759"/>
                  </a:lnTo>
                  <a:lnTo>
                    <a:pt x="0" y="33994"/>
                  </a:lnTo>
                  <a:lnTo>
                    <a:pt x="0" y="986353"/>
                  </a:lnTo>
                  <a:lnTo>
                    <a:pt x="2672" y="999576"/>
                  </a:lnTo>
                  <a:lnTo>
                    <a:pt x="9960" y="1010377"/>
                  </a:lnTo>
                  <a:lnTo>
                    <a:pt x="20773" y="1017661"/>
                  </a:lnTo>
                  <a:lnTo>
                    <a:pt x="34020" y="1020333"/>
                  </a:lnTo>
                  <a:lnTo>
                    <a:pt x="986389" y="1020333"/>
                  </a:lnTo>
                  <a:lnTo>
                    <a:pt x="999612" y="1017661"/>
                  </a:lnTo>
                  <a:lnTo>
                    <a:pt x="1010427" y="1010377"/>
                  </a:lnTo>
                  <a:lnTo>
                    <a:pt x="1017729" y="999576"/>
                  </a:lnTo>
                  <a:lnTo>
                    <a:pt x="1020409" y="986353"/>
                  </a:lnTo>
                  <a:lnTo>
                    <a:pt x="1020409" y="33994"/>
                  </a:lnTo>
                  <a:lnTo>
                    <a:pt x="1017729" y="20759"/>
                  </a:lnTo>
                  <a:lnTo>
                    <a:pt x="1010427" y="9954"/>
                  </a:lnTo>
                  <a:lnTo>
                    <a:pt x="999612" y="2670"/>
                  </a:lnTo>
                  <a:lnTo>
                    <a:pt x="986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1869877" y="511829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646" y="0"/>
                  </a:moveTo>
                  <a:lnTo>
                    <a:pt x="86432" y="0"/>
                  </a:lnTo>
                  <a:lnTo>
                    <a:pt x="52786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6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1" y="1054695"/>
                  </a:lnTo>
                  <a:lnTo>
                    <a:pt x="1073214" y="1027236"/>
                  </a:lnTo>
                  <a:lnTo>
                    <a:pt x="1073467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7" y="54025"/>
                  </a:lnTo>
                  <a:lnTo>
                    <a:pt x="1073214" y="52774"/>
                  </a:lnTo>
                  <a:lnTo>
                    <a:pt x="1054711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5">
                  <a:moveTo>
                    <a:pt x="1073467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7" y="1025982"/>
                  </a:lnTo>
                  <a:lnTo>
                    <a:pt x="1079999" y="993614"/>
                  </a:lnTo>
                  <a:lnTo>
                    <a:pt x="1079999" y="86406"/>
                  </a:lnTo>
                  <a:lnTo>
                    <a:pt x="1073467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3162287" y="5147564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4" h="1020445">
                  <a:moveTo>
                    <a:pt x="986388" y="0"/>
                  </a:moveTo>
                  <a:lnTo>
                    <a:pt x="34019" y="0"/>
                  </a:lnTo>
                  <a:lnTo>
                    <a:pt x="20773" y="2670"/>
                  </a:lnTo>
                  <a:lnTo>
                    <a:pt x="9960" y="9954"/>
                  </a:lnTo>
                  <a:lnTo>
                    <a:pt x="2672" y="20759"/>
                  </a:lnTo>
                  <a:lnTo>
                    <a:pt x="0" y="33994"/>
                  </a:lnTo>
                  <a:lnTo>
                    <a:pt x="0" y="986356"/>
                  </a:lnTo>
                  <a:lnTo>
                    <a:pt x="2672" y="999578"/>
                  </a:lnTo>
                  <a:lnTo>
                    <a:pt x="9960" y="1010378"/>
                  </a:lnTo>
                  <a:lnTo>
                    <a:pt x="20773" y="1017661"/>
                  </a:lnTo>
                  <a:lnTo>
                    <a:pt x="34019" y="1020333"/>
                  </a:lnTo>
                  <a:lnTo>
                    <a:pt x="986388" y="1020333"/>
                  </a:lnTo>
                  <a:lnTo>
                    <a:pt x="999611" y="1017661"/>
                  </a:lnTo>
                  <a:lnTo>
                    <a:pt x="1010427" y="1010378"/>
                  </a:lnTo>
                  <a:lnTo>
                    <a:pt x="1017729" y="999578"/>
                  </a:lnTo>
                  <a:lnTo>
                    <a:pt x="1020409" y="986356"/>
                  </a:lnTo>
                  <a:lnTo>
                    <a:pt x="1020409" y="33994"/>
                  </a:lnTo>
                  <a:lnTo>
                    <a:pt x="1017729" y="20759"/>
                  </a:lnTo>
                  <a:lnTo>
                    <a:pt x="1010427" y="9954"/>
                  </a:lnTo>
                  <a:lnTo>
                    <a:pt x="999611" y="2670"/>
                  </a:lnTo>
                  <a:lnTo>
                    <a:pt x="98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128872" y="511704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5"/>
                  </a:lnTo>
                  <a:lnTo>
                    <a:pt x="0" y="86408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8"/>
                  </a:lnTo>
                  <a:lnTo>
                    <a:pt x="56573" y="73801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5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5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1"/>
                  </a:lnTo>
                  <a:lnTo>
                    <a:pt x="1026053" y="86408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8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1903892" y="6409400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389" y="0"/>
                  </a:moveTo>
                  <a:lnTo>
                    <a:pt x="34020" y="0"/>
                  </a:lnTo>
                  <a:lnTo>
                    <a:pt x="20773" y="2670"/>
                  </a:lnTo>
                  <a:lnTo>
                    <a:pt x="9960" y="9954"/>
                  </a:lnTo>
                  <a:lnTo>
                    <a:pt x="2672" y="20760"/>
                  </a:lnTo>
                  <a:lnTo>
                    <a:pt x="0" y="33995"/>
                  </a:lnTo>
                  <a:lnTo>
                    <a:pt x="0" y="986353"/>
                  </a:lnTo>
                  <a:lnTo>
                    <a:pt x="2672" y="999577"/>
                  </a:lnTo>
                  <a:lnTo>
                    <a:pt x="9960" y="1010378"/>
                  </a:lnTo>
                  <a:lnTo>
                    <a:pt x="20773" y="1017663"/>
                  </a:lnTo>
                  <a:lnTo>
                    <a:pt x="34020" y="1020334"/>
                  </a:lnTo>
                  <a:lnTo>
                    <a:pt x="986389" y="1020334"/>
                  </a:lnTo>
                  <a:lnTo>
                    <a:pt x="999612" y="1017663"/>
                  </a:lnTo>
                  <a:lnTo>
                    <a:pt x="1010427" y="1010378"/>
                  </a:lnTo>
                  <a:lnTo>
                    <a:pt x="1017729" y="999577"/>
                  </a:lnTo>
                  <a:lnTo>
                    <a:pt x="1020409" y="986353"/>
                  </a:lnTo>
                  <a:lnTo>
                    <a:pt x="1020409" y="33995"/>
                  </a:lnTo>
                  <a:lnTo>
                    <a:pt x="1017729" y="20760"/>
                  </a:lnTo>
                  <a:lnTo>
                    <a:pt x="1010427" y="9954"/>
                  </a:lnTo>
                  <a:lnTo>
                    <a:pt x="999612" y="2670"/>
                  </a:lnTo>
                  <a:lnTo>
                    <a:pt x="986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09312" y="6429780"/>
              <a:ext cx="999918" cy="74485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1870477" y="637613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5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5" y="63508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4"/>
                  </a:lnTo>
                  <a:lnTo>
                    <a:pt x="1023501" y="1006209"/>
                  </a:lnTo>
                  <a:lnTo>
                    <a:pt x="1016545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04476" y="8971415"/>
              <a:ext cx="830430" cy="92652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3161451" y="6403381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4" h="1020445">
                  <a:moveTo>
                    <a:pt x="986389" y="0"/>
                  </a:moveTo>
                  <a:lnTo>
                    <a:pt x="34016" y="0"/>
                  </a:lnTo>
                  <a:lnTo>
                    <a:pt x="20772" y="2670"/>
                  </a:lnTo>
                  <a:lnTo>
                    <a:pt x="9959" y="9953"/>
                  </a:lnTo>
                  <a:lnTo>
                    <a:pt x="2671" y="20758"/>
                  </a:lnTo>
                  <a:lnTo>
                    <a:pt x="0" y="33991"/>
                  </a:lnTo>
                  <a:lnTo>
                    <a:pt x="0" y="986353"/>
                  </a:lnTo>
                  <a:lnTo>
                    <a:pt x="2671" y="999575"/>
                  </a:lnTo>
                  <a:lnTo>
                    <a:pt x="9959" y="1010375"/>
                  </a:lnTo>
                  <a:lnTo>
                    <a:pt x="20772" y="1017658"/>
                  </a:lnTo>
                  <a:lnTo>
                    <a:pt x="34016" y="1020329"/>
                  </a:lnTo>
                  <a:lnTo>
                    <a:pt x="986389" y="1020329"/>
                  </a:lnTo>
                  <a:lnTo>
                    <a:pt x="999612" y="1017658"/>
                  </a:lnTo>
                  <a:lnTo>
                    <a:pt x="1010427" y="1010375"/>
                  </a:lnTo>
                  <a:lnTo>
                    <a:pt x="1017729" y="999575"/>
                  </a:lnTo>
                  <a:lnTo>
                    <a:pt x="1020409" y="986353"/>
                  </a:lnTo>
                  <a:lnTo>
                    <a:pt x="1020409" y="33991"/>
                  </a:lnTo>
                  <a:lnTo>
                    <a:pt x="1017729" y="20758"/>
                  </a:lnTo>
                  <a:lnTo>
                    <a:pt x="1010427" y="9953"/>
                  </a:lnTo>
                  <a:lnTo>
                    <a:pt x="999612" y="2670"/>
                  </a:lnTo>
                  <a:lnTo>
                    <a:pt x="986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129631" y="6373544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182274" y="6674058"/>
              <a:ext cx="999694" cy="71536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3162754" y="8925418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4" h="1020445">
                  <a:moveTo>
                    <a:pt x="986389" y="0"/>
                  </a:moveTo>
                  <a:lnTo>
                    <a:pt x="34016" y="0"/>
                  </a:lnTo>
                  <a:lnTo>
                    <a:pt x="20772" y="2670"/>
                  </a:lnTo>
                  <a:lnTo>
                    <a:pt x="9959" y="9954"/>
                  </a:lnTo>
                  <a:lnTo>
                    <a:pt x="2671" y="20759"/>
                  </a:lnTo>
                  <a:lnTo>
                    <a:pt x="0" y="33995"/>
                  </a:lnTo>
                  <a:lnTo>
                    <a:pt x="0" y="986353"/>
                  </a:lnTo>
                  <a:lnTo>
                    <a:pt x="2671" y="999577"/>
                  </a:lnTo>
                  <a:lnTo>
                    <a:pt x="9959" y="1010378"/>
                  </a:lnTo>
                  <a:lnTo>
                    <a:pt x="20772" y="1017662"/>
                  </a:lnTo>
                  <a:lnTo>
                    <a:pt x="34016" y="1020333"/>
                  </a:lnTo>
                  <a:lnTo>
                    <a:pt x="986389" y="1020333"/>
                  </a:lnTo>
                  <a:lnTo>
                    <a:pt x="999612" y="1017662"/>
                  </a:lnTo>
                  <a:lnTo>
                    <a:pt x="1010427" y="1010378"/>
                  </a:lnTo>
                  <a:lnTo>
                    <a:pt x="1017729" y="999577"/>
                  </a:lnTo>
                  <a:lnTo>
                    <a:pt x="1020409" y="986353"/>
                  </a:lnTo>
                  <a:lnTo>
                    <a:pt x="1020409" y="33995"/>
                  </a:lnTo>
                  <a:lnTo>
                    <a:pt x="1017729" y="20759"/>
                  </a:lnTo>
                  <a:lnTo>
                    <a:pt x="1010427" y="9954"/>
                  </a:lnTo>
                  <a:lnTo>
                    <a:pt x="999612" y="2670"/>
                  </a:lnTo>
                  <a:lnTo>
                    <a:pt x="986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130934" y="8893102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4" y="1073209"/>
                  </a:lnTo>
                  <a:lnTo>
                    <a:pt x="1054712" y="1054693"/>
                  </a:lnTo>
                  <a:lnTo>
                    <a:pt x="1073215" y="1027234"/>
                  </a:lnTo>
                  <a:lnTo>
                    <a:pt x="1073468" y="1025980"/>
                  </a:lnTo>
                  <a:lnTo>
                    <a:pt x="86432" y="1025980"/>
                  </a:lnTo>
                  <a:lnTo>
                    <a:pt x="73815" y="1023436"/>
                  </a:lnTo>
                  <a:lnTo>
                    <a:pt x="63515" y="1016497"/>
                  </a:lnTo>
                  <a:lnTo>
                    <a:pt x="56573" y="1006208"/>
                  </a:lnTo>
                  <a:lnTo>
                    <a:pt x="54028" y="993613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8"/>
                  </a:lnTo>
                  <a:lnTo>
                    <a:pt x="1016545" y="1016497"/>
                  </a:lnTo>
                  <a:lnTo>
                    <a:pt x="1006241" y="1023436"/>
                  </a:lnTo>
                  <a:lnTo>
                    <a:pt x="993646" y="1025980"/>
                  </a:lnTo>
                  <a:lnTo>
                    <a:pt x="1073468" y="1025980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023506" y="6511720"/>
              <a:ext cx="786765" cy="3326129"/>
            </a:xfrm>
            <a:custGeom>
              <a:avLst/>
              <a:gdLst/>
              <a:ahLst/>
              <a:cxnLst/>
              <a:rect l="l" t="t" r="r" b="b"/>
              <a:pathLst>
                <a:path w="786765" h="3326129">
                  <a:moveTo>
                    <a:pt x="776772" y="3306138"/>
                  </a:moveTo>
                  <a:lnTo>
                    <a:pt x="0" y="2555761"/>
                  </a:lnTo>
                </a:path>
                <a:path w="786765" h="3326129">
                  <a:moveTo>
                    <a:pt x="774860" y="2554469"/>
                  </a:moveTo>
                  <a:lnTo>
                    <a:pt x="19133" y="3326036"/>
                  </a:lnTo>
                </a:path>
                <a:path w="786765" h="3326129">
                  <a:moveTo>
                    <a:pt x="786157" y="751668"/>
                  </a:moveTo>
                  <a:lnTo>
                    <a:pt x="9385" y="1291"/>
                  </a:lnTo>
                </a:path>
                <a:path w="786765" h="3326129">
                  <a:moveTo>
                    <a:pt x="784245" y="0"/>
                  </a:moveTo>
                  <a:lnTo>
                    <a:pt x="28519" y="771565"/>
                  </a:lnTo>
                </a:path>
              </a:pathLst>
            </a:custGeom>
            <a:ln w="35999">
              <a:solidFill>
                <a:srgbClr val="FF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73962" y="9168044"/>
              <a:ext cx="1009648" cy="73310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1909461" y="5148475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389" y="0"/>
                  </a:moveTo>
                  <a:lnTo>
                    <a:pt x="34020" y="0"/>
                  </a:lnTo>
                  <a:lnTo>
                    <a:pt x="20773" y="2670"/>
                  </a:lnTo>
                  <a:lnTo>
                    <a:pt x="9960" y="9954"/>
                  </a:lnTo>
                  <a:lnTo>
                    <a:pt x="2672" y="20759"/>
                  </a:lnTo>
                  <a:lnTo>
                    <a:pt x="0" y="33994"/>
                  </a:lnTo>
                  <a:lnTo>
                    <a:pt x="0" y="986353"/>
                  </a:lnTo>
                  <a:lnTo>
                    <a:pt x="2672" y="999576"/>
                  </a:lnTo>
                  <a:lnTo>
                    <a:pt x="9960" y="1010377"/>
                  </a:lnTo>
                  <a:lnTo>
                    <a:pt x="20773" y="1017661"/>
                  </a:lnTo>
                  <a:lnTo>
                    <a:pt x="34020" y="1020333"/>
                  </a:lnTo>
                  <a:lnTo>
                    <a:pt x="986389" y="1020333"/>
                  </a:lnTo>
                  <a:lnTo>
                    <a:pt x="999612" y="1017661"/>
                  </a:lnTo>
                  <a:lnTo>
                    <a:pt x="1010427" y="1010377"/>
                  </a:lnTo>
                  <a:lnTo>
                    <a:pt x="1017729" y="999576"/>
                  </a:lnTo>
                  <a:lnTo>
                    <a:pt x="1020409" y="986353"/>
                  </a:lnTo>
                  <a:lnTo>
                    <a:pt x="1020409" y="33994"/>
                  </a:lnTo>
                  <a:lnTo>
                    <a:pt x="1017729" y="20759"/>
                  </a:lnTo>
                  <a:lnTo>
                    <a:pt x="1010427" y="9954"/>
                  </a:lnTo>
                  <a:lnTo>
                    <a:pt x="999612" y="2670"/>
                  </a:lnTo>
                  <a:lnTo>
                    <a:pt x="9863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1869877" y="511829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646" y="0"/>
                  </a:moveTo>
                  <a:lnTo>
                    <a:pt x="86432" y="0"/>
                  </a:lnTo>
                  <a:lnTo>
                    <a:pt x="52786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6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1" y="1054695"/>
                  </a:lnTo>
                  <a:lnTo>
                    <a:pt x="1073214" y="1027236"/>
                  </a:lnTo>
                  <a:lnTo>
                    <a:pt x="1073467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7" y="54025"/>
                  </a:lnTo>
                  <a:lnTo>
                    <a:pt x="1073214" y="52774"/>
                  </a:lnTo>
                  <a:lnTo>
                    <a:pt x="1054711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5">
                  <a:moveTo>
                    <a:pt x="1073467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7" y="1025982"/>
                  </a:lnTo>
                  <a:lnTo>
                    <a:pt x="1079999" y="993614"/>
                  </a:lnTo>
                  <a:lnTo>
                    <a:pt x="1079999" y="86406"/>
                  </a:lnTo>
                  <a:lnTo>
                    <a:pt x="1073467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3162287" y="5147564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4" h="1020445">
                  <a:moveTo>
                    <a:pt x="986388" y="0"/>
                  </a:moveTo>
                  <a:lnTo>
                    <a:pt x="34019" y="0"/>
                  </a:lnTo>
                  <a:lnTo>
                    <a:pt x="20773" y="2670"/>
                  </a:lnTo>
                  <a:lnTo>
                    <a:pt x="9960" y="9954"/>
                  </a:lnTo>
                  <a:lnTo>
                    <a:pt x="2672" y="20759"/>
                  </a:lnTo>
                  <a:lnTo>
                    <a:pt x="0" y="33994"/>
                  </a:lnTo>
                  <a:lnTo>
                    <a:pt x="0" y="986356"/>
                  </a:lnTo>
                  <a:lnTo>
                    <a:pt x="2672" y="999578"/>
                  </a:lnTo>
                  <a:lnTo>
                    <a:pt x="9960" y="1010378"/>
                  </a:lnTo>
                  <a:lnTo>
                    <a:pt x="20773" y="1017661"/>
                  </a:lnTo>
                  <a:lnTo>
                    <a:pt x="34019" y="1020333"/>
                  </a:lnTo>
                  <a:lnTo>
                    <a:pt x="986388" y="1020333"/>
                  </a:lnTo>
                  <a:lnTo>
                    <a:pt x="999611" y="1017661"/>
                  </a:lnTo>
                  <a:lnTo>
                    <a:pt x="1010427" y="1010378"/>
                  </a:lnTo>
                  <a:lnTo>
                    <a:pt x="1017729" y="999578"/>
                  </a:lnTo>
                  <a:lnTo>
                    <a:pt x="1020409" y="986356"/>
                  </a:lnTo>
                  <a:lnTo>
                    <a:pt x="1020409" y="33994"/>
                  </a:lnTo>
                  <a:lnTo>
                    <a:pt x="1017729" y="20759"/>
                  </a:lnTo>
                  <a:lnTo>
                    <a:pt x="1010427" y="9954"/>
                  </a:lnTo>
                  <a:lnTo>
                    <a:pt x="999611" y="2670"/>
                  </a:lnTo>
                  <a:lnTo>
                    <a:pt x="98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128872" y="511704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5"/>
                  </a:lnTo>
                  <a:lnTo>
                    <a:pt x="0" y="86408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8"/>
                  </a:lnTo>
                  <a:lnTo>
                    <a:pt x="56573" y="73801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5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5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1"/>
                  </a:lnTo>
                  <a:lnTo>
                    <a:pt x="1026053" y="86408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8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54649" y="5320529"/>
              <a:ext cx="450079" cy="588063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12347709" y="5544265"/>
            <a:ext cx="54800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25" dirty="0">
                <a:solidFill>
                  <a:srgbClr val="FF4042"/>
                </a:solidFill>
                <a:latin typeface="Tahoma"/>
                <a:cs typeface="Tahoma"/>
              </a:rPr>
              <a:t>=1%</a:t>
            </a:r>
            <a:endParaRPr sz="1550">
              <a:latin typeface="Tahoma"/>
              <a:cs typeface="Tahoma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3258134" y="5202896"/>
            <a:ext cx="840740" cy="576580"/>
            <a:chOff x="13258134" y="5202896"/>
            <a:chExt cx="840740" cy="576580"/>
          </a:xfrm>
        </p:grpSpPr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58134" y="5231246"/>
              <a:ext cx="267242" cy="40382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49500" y="5466208"/>
              <a:ext cx="442828" cy="31310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793072" y="5202896"/>
              <a:ext cx="305661" cy="460529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13499428" y="5759220"/>
            <a:ext cx="339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4042"/>
                </a:solidFill>
                <a:latin typeface="Tahoma"/>
                <a:cs typeface="Tahoma"/>
              </a:rPr>
              <a:t>!!!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3236587" y="5406799"/>
            <a:ext cx="855344" cy="361950"/>
            <a:chOff x="13236587" y="5406799"/>
            <a:chExt cx="855344" cy="361950"/>
          </a:xfrm>
        </p:grpSpPr>
        <p:pic>
          <p:nvPicPr>
            <p:cNvPr id="72" name="object 7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632362" y="5622674"/>
              <a:ext cx="222867" cy="14587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236587" y="5487447"/>
              <a:ext cx="200141" cy="18714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812439" y="5406799"/>
              <a:ext cx="279090" cy="2237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2667" y="145537"/>
            <a:ext cx="12156440" cy="1189355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72390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570"/>
              </a:spcBef>
            </a:pPr>
            <a:r>
              <a:rPr sz="4800" dirty="0"/>
              <a:t>Первая</a:t>
            </a:r>
            <a:r>
              <a:rPr sz="4800" spc="-70" dirty="0"/>
              <a:t> </a:t>
            </a:r>
            <a:r>
              <a:rPr sz="4800" dirty="0"/>
              <a:t>помощь</a:t>
            </a:r>
            <a:r>
              <a:rPr sz="4800" spc="-65" dirty="0"/>
              <a:t> </a:t>
            </a:r>
            <a:r>
              <a:rPr sz="4800" dirty="0"/>
              <a:t>при</a:t>
            </a:r>
            <a:r>
              <a:rPr sz="4800" spc="-65" dirty="0"/>
              <a:t> </a:t>
            </a:r>
            <a:r>
              <a:rPr sz="4800" spc="-10" dirty="0"/>
              <a:t>обморожениях</a:t>
            </a:r>
            <a:endParaRPr sz="4800"/>
          </a:p>
        </p:txBody>
      </p:sp>
      <p:sp>
        <p:nvSpPr>
          <p:cNvPr id="3" name="object 3"/>
          <p:cNvSpPr/>
          <p:nvPr/>
        </p:nvSpPr>
        <p:spPr>
          <a:xfrm>
            <a:off x="357908" y="2051514"/>
            <a:ext cx="14400530" cy="1801495"/>
          </a:xfrm>
          <a:custGeom>
            <a:avLst/>
            <a:gdLst/>
            <a:ahLst/>
            <a:cxnLst/>
            <a:rect l="l" t="t" r="r" b="b"/>
            <a:pathLst>
              <a:path w="14400530" h="1801495">
                <a:moveTo>
                  <a:pt x="14302087" y="0"/>
                </a:moveTo>
                <a:lnTo>
                  <a:pt x="97908" y="0"/>
                </a:lnTo>
                <a:lnTo>
                  <a:pt x="59891" y="7725"/>
                </a:lnTo>
                <a:lnTo>
                  <a:pt x="28759" y="28759"/>
                </a:lnTo>
                <a:lnTo>
                  <a:pt x="7725" y="59891"/>
                </a:lnTo>
                <a:lnTo>
                  <a:pt x="0" y="97909"/>
                </a:lnTo>
                <a:lnTo>
                  <a:pt x="0" y="1703378"/>
                </a:lnTo>
                <a:lnTo>
                  <a:pt x="7725" y="1741394"/>
                </a:lnTo>
                <a:lnTo>
                  <a:pt x="28759" y="1772526"/>
                </a:lnTo>
                <a:lnTo>
                  <a:pt x="59891" y="1793562"/>
                </a:lnTo>
                <a:lnTo>
                  <a:pt x="97908" y="1801287"/>
                </a:lnTo>
                <a:lnTo>
                  <a:pt x="14302087" y="1801287"/>
                </a:lnTo>
                <a:lnTo>
                  <a:pt x="14340104" y="1793562"/>
                </a:lnTo>
                <a:lnTo>
                  <a:pt x="14371237" y="1772526"/>
                </a:lnTo>
                <a:lnTo>
                  <a:pt x="14392273" y="1741394"/>
                </a:lnTo>
                <a:lnTo>
                  <a:pt x="14399999" y="1703378"/>
                </a:lnTo>
                <a:lnTo>
                  <a:pt x="14399999" y="97909"/>
                </a:lnTo>
                <a:lnTo>
                  <a:pt x="14392273" y="59891"/>
                </a:lnTo>
                <a:lnTo>
                  <a:pt x="14371237" y="28759"/>
                </a:lnTo>
                <a:lnTo>
                  <a:pt x="14340104" y="7725"/>
                </a:lnTo>
                <a:lnTo>
                  <a:pt x="14302087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9162" y="2130417"/>
            <a:ext cx="13895705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sz="1500" b="1" dirty="0">
                <a:latin typeface="Tahoma"/>
                <a:cs typeface="Tahoma"/>
              </a:rPr>
              <a:t>Обморожение</a:t>
            </a:r>
            <a:r>
              <a:rPr sz="1500" b="1" spc="-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–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это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повреждение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тканей,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возникшее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низких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температурах.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Может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наблюдаться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даже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нулевой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температуре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окружающей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среды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50" dirty="0">
                <a:latin typeface="Tahoma"/>
                <a:cs typeface="Tahoma"/>
              </a:rPr>
              <a:t>–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тех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случаях,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когда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происходят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большие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потери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теплоты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за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единицу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времени.</a:t>
            </a:r>
            <a:endParaRPr sz="1500">
              <a:latin typeface="Tahoma"/>
              <a:cs typeface="Tahoma"/>
            </a:endParaRPr>
          </a:p>
          <a:p>
            <a:pPr marL="12700" marR="117475">
              <a:lnSpc>
                <a:spcPct val="100600"/>
              </a:lnSpc>
            </a:pPr>
            <a:r>
              <a:rPr sz="1500" dirty="0">
                <a:latin typeface="Tahoma"/>
                <a:cs typeface="Tahoma"/>
              </a:rPr>
              <a:t>В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зависимости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от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длительности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интенсивности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агрессивного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воздействия,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а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также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от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характера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повреждения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тканей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выделяют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4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степени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обморожения. </a:t>
            </a:r>
            <a:r>
              <a:rPr sz="1500" dirty="0">
                <a:latin typeface="Tahoma"/>
                <a:cs typeface="Tahoma"/>
              </a:rPr>
              <a:t>Начальные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проявления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во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всех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случаях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схожи: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покалывание,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покраснение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снижение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чувствительности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участков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кожи.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После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появления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первых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общих </a:t>
            </a:r>
            <a:r>
              <a:rPr sz="1500" dirty="0">
                <a:latin typeface="Tahoma"/>
                <a:cs typeface="Tahoma"/>
              </a:rPr>
              <a:t>симптомов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развивается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специфическая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для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каждой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степени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обморожения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симптоматика.</a:t>
            </a:r>
            <a:endParaRPr sz="1500">
              <a:latin typeface="Tahoma"/>
              <a:cs typeface="Tahoma"/>
            </a:endParaRPr>
          </a:p>
          <a:p>
            <a:pPr marL="12700" marR="422909">
              <a:lnSpc>
                <a:spcPct val="100600"/>
              </a:lnSpc>
            </a:pPr>
            <a:r>
              <a:rPr sz="1500" dirty="0">
                <a:latin typeface="Tahoma"/>
                <a:cs typeface="Tahoma"/>
              </a:rPr>
              <a:t>При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поражении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любой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интенсивности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первую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очередь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необходимо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кратчайшие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сроки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доставить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пострадавшего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теплое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помещение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дать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теплое питье.Дальнейшие </a:t>
            </a:r>
            <a:r>
              <a:rPr sz="1500" dirty="0">
                <a:latin typeface="Tahoma"/>
                <a:cs typeface="Tahoma"/>
              </a:rPr>
              <a:t>мероприятия</a:t>
            </a:r>
            <a:r>
              <a:rPr sz="1500" spc="-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зависят</a:t>
            </a:r>
            <a:r>
              <a:rPr sz="1500" spc="-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от</a:t>
            </a:r>
            <a:r>
              <a:rPr sz="1500" spc="-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степени</a:t>
            </a:r>
            <a:r>
              <a:rPr sz="1500" spc="-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обморожения.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2643" y="8352388"/>
            <a:ext cx="12138025" cy="2093595"/>
          </a:xfrm>
          <a:custGeom>
            <a:avLst/>
            <a:gdLst/>
            <a:ahLst/>
            <a:cxnLst/>
            <a:rect l="l" t="t" r="r" b="b"/>
            <a:pathLst>
              <a:path w="12138025" h="2093595">
                <a:moveTo>
                  <a:pt x="11999883" y="0"/>
                </a:moveTo>
                <a:lnTo>
                  <a:pt x="137664" y="0"/>
                </a:lnTo>
                <a:lnTo>
                  <a:pt x="94272" y="7048"/>
                </a:lnTo>
                <a:lnTo>
                  <a:pt x="56497" y="26652"/>
                </a:lnTo>
                <a:lnTo>
                  <a:pt x="26651" y="56498"/>
                </a:lnTo>
                <a:lnTo>
                  <a:pt x="7048" y="94272"/>
                </a:lnTo>
                <a:lnTo>
                  <a:pt x="0" y="137660"/>
                </a:lnTo>
                <a:lnTo>
                  <a:pt x="0" y="1955620"/>
                </a:lnTo>
                <a:lnTo>
                  <a:pt x="7048" y="1999012"/>
                </a:lnTo>
                <a:lnTo>
                  <a:pt x="26651" y="2036786"/>
                </a:lnTo>
                <a:lnTo>
                  <a:pt x="56497" y="2066631"/>
                </a:lnTo>
                <a:lnTo>
                  <a:pt x="94272" y="2086233"/>
                </a:lnTo>
                <a:lnTo>
                  <a:pt x="137664" y="2093281"/>
                </a:lnTo>
                <a:lnTo>
                  <a:pt x="11999883" y="2093281"/>
                </a:lnTo>
                <a:lnTo>
                  <a:pt x="12043274" y="2086233"/>
                </a:lnTo>
                <a:lnTo>
                  <a:pt x="12081048" y="2066631"/>
                </a:lnTo>
                <a:lnTo>
                  <a:pt x="12110893" y="2036786"/>
                </a:lnTo>
                <a:lnTo>
                  <a:pt x="12130495" y="1999012"/>
                </a:lnTo>
                <a:lnTo>
                  <a:pt x="12137543" y="1955620"/>
                </a:lnTo>
                <a:lnTo>
                  <a:pt x="12137543" y="137660"/>
                </a:lnTo>
                <a:lnTo>
                  <a:pt x="12130495" y="94272"/>
                </a:lnTo>
                <a:lnTo>
                  <a:pt x="12110893" y="56498"/>
                </a:lnTo>
                <a:lnTo>
                  <a:pt x="12081048" y="26652"/>
                </a:lnTo>
                <a:lnTo>
                  <a:pt x="12043274" y="7048"/>
                </a:lnTo>
                <a:lnTo>
                  <a:pt x="11999883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7901" y="4032201"/>
            <a:ext cx="7073900" cy="1980564"/>
          </a:xfrm>
          <a:custGeom>
            <a:avLst/>
            <a:gdLst/>
            <a:ahLst/>
            <a:cxnLst/>
            <a:rect l="l" t="t" r="r" b="b"/>
            <a:pathLst>
              <a:path w="7073900" h="1980564">
                <a:moveTo>
                  <a:pt x="6966179" y="0"/>
                </a:moveTo>
                <a:lnTo>
                  <a:pt x="107628" y="0"/>
                </a:lnTo>
                <a:lnTo>
                  <a:pt x="65837" y="8492"/>
                </a:lnTo>
                <a:lnTo>
                  <a:pt x="31614" y="31615"/>
                </a:lnTo>
                <a:lnTo>
                  <a:pt x="8492" y="65836"/>
                </a:lnTo>
                <a:lnTo>
                  <a:pt x="0" y="107626"/>
                </a:lnTo>
                <a:lnTo>
                  <a:pt x="0" y="1872385"/>
                </a:lnTo>
                <a:lnTo>
                  <a:pt x="8492" y="1914173"/>
                </a:lnTo>
                <a:lnTo>
                  <a:pt x="31614" y="1948394"/>
                </a:lnTo>
                <a:lnTo>
                  <a:pt x="65837" y="1971515"/>
                </a:lnTo>
                <a:lnTo>
                  <a:pt x="107628" y="1980007"/>
                </a:lnTo>
                <a:lnTo>
                  <a:pt x="6966179" y="1980007"/>
                </a:lnTo>
                <a:lnTo>
                  <a:pt x="7007969" y="1971515"/>
                </a:lnTo>
                <a:lnTo>
                  <a:pt x="7042192" y="1948394"/>
                </a:lnTo>
                <a:lnTo>
                  <a:pt x="7065315" y="1914173"/>
                </a:lnTo>
                <a:lnTo>
                  <a:pt x="7073808" y="1872385"/>
                </a:lnTo>
                <a:lnTo>
                  <a:pt x="7073808" y="107626"/>
                </a:lnTo>
                <a:lnTo>
                  <a:pt x="7065315" y="65836"/>
                </a:lnTo>
                <a:lnTo>
                  <a:pt x="7042192" y="31615"/>
                </a:lnTo>
                <a:lnTo>
                  <a:pt x="7007969" y="8492"/>
                </a:lnTo>
                <a:lnTo>
                  <a:pt x="6966179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6120" y="4033048"/>
            <a:ext cx="6722109" cy="10502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706755">
              <a:lnSpc>
                <a:spcPct val="100000"/>
              </a:lnSpc>
              <a:spcBef>
                <a:spcPts val="240"/>
              </a:spcBef>
            </a:pP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При</a:t>
            </a:r>
            <a:r>
              <a:rPr sz="20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обморожении 1</a:t>
            </a:r>
            <a:r>
              <a:rPr sz="20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степени </a:t>
            </a:r>
            <a:r>
              <a:rPr sz="2000" b="1" spc="-10" dirty="0">
                <a:solidFill>
                  <a:srgbClr val="4F89A8"/>
                </a:solidFill>
                <a:latin typeface="Tahoma"/>
                <a:cs typeface="Tahoma"/>
              </a:rPr>
              <a:t>требуется:</a:t>
            </a:r>
            <a:endParaRPr sz="20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согреть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пораженные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участки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кожи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(дыханием,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осторожным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растиранием </a:t>
            </a:r>
            <a:r>
              <a:rPr sz="1500" dirty="0">
                <a:latin typeface="Tahoma"/>
                <a:cs typeface="Tahoma"/>
              </a:rPr>
              <a:t>мягкой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шерстяной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тканью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или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руками);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наложить</a:t>
            </a:r>
            <a:r>
              <a:rPr sz="1500" spc="-6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ватно-</a:t>
            </a:r>
            <a:r>
              <a:rPr sz="1500" dirty="0">
                <a:latin typeface="Tahoma"/>
                <a:cs typeface="Tahoma"/>
              </a:rPr>
              <a:t>марлевую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повязку.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84088" y="4037000"/>
            <a:ext cx="7073900" cy="1979930"/>
          </a:xfrm>
          <a:custGeom>
            <a:avLst/>
            <a:gdLst/>
            <a:ahLst/>
            <a:cxnLst/>
            <a:rect l="l" t="t" r="r" b="b"/>
            <a:pathLst>
              <a:path w="7073900" h="1979929">
                <a:moveTo>
                  <a:pt x="6966201" y="0"/>
                </a:moveTo>
                <a:lnTo>
                  <a:pt x="107604" y="0"/>
                </a:lnTo>
                <a:lnTo>
                  <a:pt x="65822" y="8490"/>
                </a:lnTo>
                <a:lnTo>
                  <a:pt x="31608" y="31609"/>
                </a:lnTo>
                <a:lnTo>
                  <a:pt x="8490" y="65825"/>
                </a:lnTo>
                <a:lnTo>
                  <a:pt x="0" y="107607"/>
                </a:lnTo>
                <a:lnTo>
                  <a:pt x="0" y="1872065"/>
                </a:lnTo>
                <a:lnTo>
                  <a:pt x="8490" y="1913846"/>
                </a:lnTo>
                <a:lnTo>
                  <a:pt x="31608" y="1948060"/>
                </a:lnTo>
                <a:lnTo>
                  <a:pt x="65822" y="1971178"/>
                </a:lnTo>
                <a:lnTo>
                  <a:pt x="107604" y="1979668"/>
                </a:lnTo>
                <a:lnTo>
                  <a:pt x="6966201" y="1979668"/>
                </a:lnTo>
                <a:lnTo>
                  <a:pt x="7007983" y="1971178"/>
                </a:lnTo>
                <a:lnTo>
                  <a:pt x="7042199" y="1948060"/>
                </a:lnTo>
                <a:lnTo>
                  <a:pt x="7065318" y="1913846"/>
                </a:lnTo>
                <a:lnTo>
                  <a:pt x="7073809" y="1872065"/>
                </a:lnTo>
                <a:lnTo>
                  <a:pt x="7073809" y="107607"/>
                </a:lnTo>
                <a:lnTo>
                  <a:pt x="7065318" y="65825"/>
                </a:lnTo>
                <a:lnTo>
                  <a:pt x="7042199" y="31609"/>
                </a:lnTo>
                <a:lnTo>
                  <a:pt x="7007983" y="8490"/>
                </a:lnTo>
                <a:lnTo>
                  <a:pt x="6966201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41591" y="4538285"/>
            <a:ext cx="5956300" cy="1250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1600" dirty="0">
                <a:latin typeface="Tahoma"/>
                <a:cs typeface="Tahoma"/>
              </a:rPr>
              <a:t>Обработать</a:t>
            </a:r>
            <a:r>
              <a:rPr sz="1600" spc="-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обмороженной</a:t>
            </a:r>
            <a:r>
              <a:rPr sz="1600" spc="-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конечности</a:t>
            </a:r>
            <a:r>
              <a:rPr sz="1600" spc="-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антисептиком.</a:t>
            </a:r>
            <a:endParaRPr sz="16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600" dirty="0">
                <a:latin typeface="Tahoma"/>
                <a:cs typeface="Tahoma"/>
              </a:rPr>
              <a:t>Свободное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бинтование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пораженной</a:t>
            </a:r>
            <a:r>
              <a:rPr sz="1600" spc="-6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конечности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стерильным бинтом.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600" dirty="0">
                <a:latin typeface="Tahoma"/>
                <a:cs typeface="Tahoma"/>
              </a:rPr>
              <a:t>Окутать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поверх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повязки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толстым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слоем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ваты.</a:t>
            </a:r>
            <a:endParaRPr sz="16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600" dirty="0">
                <a:latin typeface="Tahoma"/>
                <a:cs typeface="Tahoma"/>
              </a:rPr>
              <a:t>Изолятор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(полиэтиленовый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мешок,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фольгу,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клеенку).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26017" y="4082823"/>
            <a:ext cx="6390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Теплоизолирующая</a:t>
            </a:r>
            <a:r>
              <a:rPr sz="2000" b="1" spc="-2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повязка</a:t>
            </a:r>
            <a:r>
              <a:rPr sz="2000" b="1" spc="-2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(несколько</a:t>
            </a:r>
            <a:r>
              <a:rPr sz="2000" b="1" spc="-2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4F89A8"/>
                </a:solidFill>
                <a:latin typeface="Tahoma"/>
                <a:cs typeface="Tahoma"/>
              </a:rPr>
              <a:t>слоев)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87480" y="5102053"/>
            <a:ext cx="2070100" cy="828040"/>
            <a:chOff x="2887480" y="5102053"/>
            <a:chExt cx="2070100" cy="828040"/>
          </a:xfrm>
        </p:grpSpPr>
        <p:sp>
          <p:nvSpPr>
            <p:cNvPr id="12" name="object 12"/>
            <p:cNvSpPr/>
            <p:nvPr/>
          </p:nvSpPr>
          <p:spPr>
            <a:xfrm>
              <a:off x="2928901" y="5143471"/>
              <a:ext cx="745490" cy="745490"/>
            </a:xfrm>
            <a:custGeom>
              <a:avLst/>
              <a:gdLst/>
              <a:ahLst/>
              <a:cxnLst/>
              <a:rect l="l" t="t" r="r" b="b"/>
              <a:pathLst>
                <a:path w="745489" h="745489">
                  <a:moveTo>
                    <a:pt x="720374" y="0"/>
                  </a:moveTo>
                  <a:lnTo>
                    <a:pt x="24843" y="0"/>
                  </a:lnTo>
                  <a:lnTo>
                    <a:pt x="15171" y="1950"/>
                  </a:lnTo>
                  <a:lnTo>
                    <a:pt x="7274" y="7268"/>
                  </a:lnTo>
                  <a:lnTo>
                    <a:pt x="1951" y="15159"/>
                  </a:lnTo>
                  <a:lnTo>
                    <a:pt x="0" y="24824"/>
                  </a:lnTo>
                  <a:lnTo>
                    <a:pt x="0" y="720349"/>
                  </a:lnTo>
                  <a:lnTo>
                    <a:pt x="1951" y="730006"/>
                  </a:lnTo>
                  <a:lnTo>
                    <a:pt x="7274" y="737894"/>
                  </a:lnTo>
                  <a:lnTo>
                    <a:pt x="15171" y="743213"/>
                  </a:lnTo>
                  <a:lnTo>
                    <a:pt x="24843" y="745163"/>
                  </a:lnTo>
                  <a:lnTo>
                    <a:pt x="720374" y="745163"/>
                  </a:lnTo>
                  <a:lnTo>
                    <a:pt x="730030" y="743213"/>
                  </a:lnTo>
                  <a:lnTo>
                    <a:pt x="737929" y="737894"/>
                  </a:lnTo>
                  <a:lnTo>
                    <a:pt x="743261" y="730006"/>
                  </a:lnTo>
                  <a:lnTo>
                    <a:pt x="745218" y="720349"/>
                  </a:lnTo>
                  <a:lnTo>
                    <a:pt x="745218" y="24824"/>
                  </a:lnTo>
                  <a:lnTo>
                    <a:pt x="743261" y="15159"/>
                  </a:lnTo>
                  <a:lnTo>
                    <a:pt x="737929" y="7268"/>
                  </a:lnTo>
                  <a:lnTo>
                    <a:pt x="730030" y="1950"/>
                  </a:lnTo>
                  <a:lnTo>
                    <a:pt x="720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87480" y="5102053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761795" y="0"/>
                  </a:moveTo>
                  <a:lnTo>
                    <a:pt x="66264" y="0"/>
                  </a:lnTo>
                  <a:lnTo>
                    <a:pt x="40469" y="5206"/>
                  </a:lnTo>
                  <a:lnTo>
                    <a:pt x="19406" y="19403"/>
                  </a:lnTo>
                  <a:lnTo>
                    <a:pt x="5206" y="40459"/>
                  </a:lnTo>
                  <a:lnTo>
                    <a:pt x="0" y="66243"/>
                  </a:lnTo>
                  <a:lnTo>
                    <a:pt x="0" y="761767"/>
                  </a:lnTo>
                  <a:lnTo>
                    <a:pt x="5206" y="787545"/>
                  </a:lnTo>
                  <a:lnTo>
                    <a:pt x="19406" y="808598"/>
                  </a:lnTo>
                  <a:lnTo>
                    <a:pt x="40469" y="822794"/>
                  </a:lnTo>
                  <a:lnTo>
                    <a:pt x="66264" y="828000"/>
                  </a:lnTo>
                  <a:lnTo>
                    <a:pt x="761795" y="828000"/>
                  </a:lnTo>
                  <a:lnTo>
                    <a:pt x="787568" y="822794"/>
                  </a:lnTo>
                  <a:lnTo>
                    <a:pt x="808612" y="808598"/>
                  </a:lnTo>
                  <a:lnTo>
                    <a:pt x="822797" y="787545"/>
                  </a:lnTo>
                  <a:lnTo>
                    <a:pt x="822992" y="786582"/>
                  </a:lnTo>
                  <a:lnTo>
                    <a:pt x="66264" y="786582"/>
                  </a:lnTo>
                  <a:lnTo>
                    <a:pt x="56592" y="784631"/>
                  </a:lnTo>
                  <a:lnTo>
                    <a:pt x="48695" y="779312"/>
                  </a:lnTo>
                  <a:lnTo>
                    <a:pt x="43372" y="771424"/>
                  </a:lnTo>
                  <a:lnTo>
                    <a:pt x="41421" y="761767"/>
                  </a:lnTo>
                  <a:lnTo>
                    <a:pt x="41421" y="66243"/>
                  </a:lnTo>
                  <a:lnTo>
                    <a:pt x="43372" y="56577"/>
                  </a:lnTo>
                  <a:lnTo>
                    <a:pt x="48695" y="48687"/>
                  </a:lnTo>
                  <a:lnTo>
                    <a:pt x="56592" y="43368"/>
                  </a:lnTo>
                  <a:lnTo>
                    <a:pt x="66264" y="41418"/>
                  </a:lnTo>
                  <a:lnTo>
                    <a:pt x="822991" y="41418"/>
                  </a:lnTo>
                  <a:lnTo>
                    <a:pt x="822797" y="40459"/>
                  </a:lnTo>
                  <a:lnTo>
                    <a:pt x="808612" y="19403"/>
                  </a:lnTo>
                  <a:lnTo>
                    <a:pt x="787568" y="5206"/>
                  </a:lnTo>
                  <a:lnTo>
                    <a:pt x="761795" y="0"/>
                  </a:lnTo>
                  <a:close/>
                </a:path>
                <a:path w="828039" h="828039">
                  <a:moveTo>
                    <a:pt x="822991" y="41418"/>
                  </a:moveTo>
                  <a:lnTo>
                    <a:pt x="761795" y="41418"/>
                  </a:lnTo>
                  <a:lnTo>
                    <a:pt x="771452" y="43368"/>
                  </a:lnTo>
                  <a:lnTo>
                    <a:pt x="779350" y="48687"/>
                  </a:lnTo>
                  <a:lnTo>
                    <a:pt x="784682" y="56577"/>
                  </a:lnTo>
                  <a:lnTo>
                    <a:pt x="786639" y="66243"/>
                  </a:lnTo>
                  <a:lnTo>
                    <a:pt x="786639" y="761767"/>
                  </a:lnTo>
                  <a:lnTo>
                    <a:pt x="784682" y="771424"/>
                  </a:lnTo>
                  <a:lnTo>
                    <a:pt x="779350" y="779312"/>
                  </a:lnTo>
                  <a:lnTo>
                    <a:pt x="771452" y="784631"/>
                  </a:lnTo>
                  <a:lnTo>
                    <a:pt x="761795" y="786582"/>
                  </a:lnTo>
                  <a:lnTo>
                    <a:pt x="822992" y="786582"/>
                  </a:lnTo>
                  <a:lnTo>
                    <a:pt x="827999" y="761767"/>
                  </a:lnTo>
                  <a:lnTo>
                    <a:pt x="827999" y="66243"/>
                  </a:lnTo>
                  <a:lnTo>
                    <a:pt x="822991" y="4141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8903" y="5210515"/>
              <a:ext cx="689737" cy="60971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170876" y="5143471"/>
              <a:ext cx="745490" cy="745490"/>
            </a:xfrm>
            <a:custGeom>
              <a:avLst/>
              <a:gdLst/>
              <a:ahLst/>
              <a:cxnLst/>
              <a:rect l="l" t="t" r="r" b="b"/>
              <a:pathLst>
                <a:path w="745489" h="745489">
                  <a:moveTo>
                    <a:pt x="720378" y="0"/>
                  </a:moveTo>
                  <a:lnTo>
                    <a:pt x="24843" y="0"/>
                  </a:lnTo>
                  <a:lnTo>
                    <a:pt x="15171" y="1950"/>
                  </a:lnTo>
                  <a:lnTo>
                    <a:pt x="7274" y="7268"/>
                  </a:lnTo>
                  <a:lnTo>
                    <a:pt x="1951" y="15159"/>
                  </a:lnTo>
                  <a:lnTo>
                    <a:pt x="0" y="24824"/>
                  </a:lnTo>
                  <a:lnTo>
                    <a:pt x="0" y="720349"/>
                  </a:lnTo>
                  <a:lnTo>
                    <a:pt x="1951" y="730006"/>
                  </a:lnTo>
                  <a:lnTo>
                    <a:pt x="7274" y="737894"/>
                  </a:lnTo>
                  <a:lnTo>
                    <a:pt x="15171" y="743213"/>
                  </a:lnTo>
                  <a:lnTo>
                    <a:pt x="24843" y="745163"/>
                  </a:lnTo>
                  <a:lnTo>
                    <a:pt x="720378" y="745163"/>
                  </a:lnTo>
                  <a:lnTo>
                    <a:pt x="730034" y="743213"/>
                  </a:lnTo>
                  <a:lnTo>
                    <a:pt x="737932" y="737894"/>
                  </a:lnTo>
                  <a:lnTo>
                    <a:pt x="743264" y="730006"/>
                  </a:lnTo>
                  <a:lnTo>
                    <a:pt x="745222" y="720349"/>
                  </a:lnTo>
                  <a:lnTo>
                    <a:pt x="745222" y="24824"/>
                  </a:lnTo>
                  <a:lnTo>
                    <a:pt x="743264" y="15159"/>
                  </a:lnTo>
                  <a:lnTo>
                    <a:pt x="737932" y="7268"/>
                  </a:lnTo>
                  <a:lnTo>
                    <a:pt x="730034" y="1950"/>
                  </a:lnTo>
                  <a:lnTo>
                    <a:pt x="7203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29459" y="5102053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761795" y="0"/>
                  </a:moveTo>
                  <a:lnTo>
                    <a:pt x="66260" y="0"/>
                  </a:lnTo>
                  <a:lnTo>
                    <a:pt x="40466" y="5206"/>
                  </a:lnTo>
                  <a:lnTo>
                    <a:pt x="19404" y="19403"/>
                  </a:lnTo>
                  <a:lnTo>
                    <a:pt x="5206" y="40459"/>
                  </a:lnTo>
                  <a:lnTo>
                    <a:pt x="0" y="66243"/>
                  </a:lnTo>
                  <a:lnTo>
                    <a:pt x="0" y="761767"/>
                  </a:lnTo>
                  <a:lnTo>
                    <a:pt x="5206" y="787545"/>
                  </a:lnTo>
                  <a:lnTo>
                    <a:pt x="19404" y="808598"/>
                  </a:lnTo>
                  <a:lnTo>
                    <a:pt x="40466" y="822794"/>
                  </a:lnTo>
                  <a:lnTo>
                    <a:pt x="66260" y="828000"/>
                  </a:lnTo>
                  <a:lnTo>
                    <a:pt x="761795" y="828000"/>
                  </a:lnTo>
                  <a:lnTo>
                    <a:pt x="787568" y="822794"/>
                  </a:lnTo>
                  <a:lnTo>
                    <a:pt x="808610" y="808598"/>
                  </a:lnTo>
                  <a:lnTo>
                    <a:pt x="822794" y="787545"/>
                  </a:lnTo>
                  <a:lnTo>
                    <a:pt x="822989" y="786582"/>
                  </a:lnTo>
                  <a:lnTo>
                    <a:pt x="66260" y="786582"/>
                  </a:lnTo>
                  <a:lnTo>
                    <a:pt x="56588" y="784631"/>
                  </a:lnTo>
                  <a:lnTo>
                    <a:pt x="48691" y="779312"/>
                  </a:lnTo>
                  <a:lnTo>
                    <a:pt x="43368" y="771424"/>
                  </a:lnTo>
                  <a:lnTo>
                    <a:pt x="41417" y="761767"/>
                  </a:lnTo>
                  <a:lnTo>
                    <a:pt x="41417" y="66243"/>
                  </a:lnTo>
                  <a:lnTo>
                    <a:pt x="43368" y="56577"/>
                  </a:lnTo>
                  <a:lnTo>
                    <a:pt x="48691" y="48687"/>
                  </a:lnTo>
                  <a:lnTo>
                    <a:pt x="56588" y="43368"/>
                  </a:lnTo>
                  <a:lnTo>
                    <a:pt x="66260" y="41418"/>
                  </a:lnTo>
                  <a:lnTo>
                    <a:pt x="822988" y="41418"/>
                  </a:lnTo>
                  <a:lnTo>
                    <a:pt x="822794" y="40459"/>
                  </a:lnTo>
                  <a:lnTo>
                    <a:pt x="808610" y="19403"/>
                  </a:lnTo>
                  <a:lnTo>
                    <a:pt x="787568" y="5206"/>
                  </a:lnTo>
                  <a:lnTo>
                    <a:pt x="761795" y="0"/>
                  </a:lnTo>
                  <a:close/>
                </a:path>
                <a:path w="828039" h="828039">
                  <a:moveTo>
                    <a:pt x="822988" y="41418"/>
                  </a:moveTo>
                  <a:lnTo>
                    <a:pt x="761795" y="41418"/>
                  </a:lnTo>
                  <a:lnTo>
                    <a:pt x="771451" y="43368"/>
                  </a:lnTo>
                  <a:lnTo>
                    <a:pt x="779349" y="48687"/>
                  </a:lnTo>
                  <a:lnTo>
                    <a:pt x="784682" y="56577"/>
                  </a:lnTo>
                  <a:lnTo>
                    <a:pt x="786639" y="66243"/>
                  </a:lnTo>
                  <a:lnTo>
                    <a:pt x="786639" y="761767"/>
                  </a:lnTo>
                  <a:lnTo>
                    <a:pt x="784682" y="771424"/>
                  </a:lnTo>
                  <a:lnTo>
                    <a:pt x="779349" y="779312"/>
                  </a:lnTo>
                  <a:lnTo>
                    <a:pt x="771451" y="784631"/>
                  </a:lnTo>
                  <a:lnTo>
                    <a:pt x="761795" y="786582"/>
                  </a:lnTo>
                  <a:lnTo>
                    <a:pt x="822989" y="786582"/>
                  </a:lnTo>
                  <a:lnTo>
                    <a:pt x="827995" y="761767"/>
                  </a:lnTo>
                  <a:lnTo>
                    <a:pt x="827995" y="66243"/>
                  </a:lnTo>
                  <a:lnTo>
                    <a:pt x="822988" y="4141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420" y="5231067"/>
              <a:ext cx="704072" cy="56996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2664576" y="8351633"/>
            <a:ext cx="2095500" cy="2095500"/>
            <a:chOff x="12664576" y="8351633"/>
            <a:chExt cx="2095500" cy="2095500"/>
          </a:xfrm>
        </p:grpSpPr>
        <p:sp>
          <p:nvSpPr>
            <p:cNvPr id="19" name="object 19"/>
            <p:cNvSpPr/>
            <p:nvPr/>
          </p:nvSpPr>
          <p:spPr>
            <a:xfrm>
              <a:off x="13774031" y="8519656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79">
                  <a:moveTo>
                    <a:pt x="790571" y="0"/>
                  </a:moveTo>
                  <a:lnTo>
                    <a:pt x="27266" y="0"/>
                  </a:lnTo>
                  <a:lnTo>
                    <a:pt x="16650" y="2140"/>
                  </a:lnTo>
                  <a:lnTo>
                    <a:pt x="7983" y="7977"/>
                  </a:lnTo>
                  <a:lnTo>
                    <a:pt x="2141" y="16637"/>
                  </a:lnTo>
                  <a:lnTo>
                    <a:pt x="0" y="27244"/>
                  </a:lnTo>
                  <a:lnTo>
                    <a:pt x="0" y="790541"/>
                  </a:lnTo>
                  <a:lnTo>
                    <a:pt x="2141" y="801138"/>
                  </a:lnTo>
                  <a:lnTo>
                    <a:pt x="7983" y="809794"/>
                  </a:lnTo>
                  <a:lnTo>
                    <a:pt x="16650" y="815631"/>
                  </a:lnTo>
                  <a:lnTo>
                    <a:pt x="27266" y="817772"/>
                  </a:lnTo>
                  <a:lnTo>
                    <a:pt x="790571" y="817772"/>
                  </a:lnTo>
                  <a:lnTo>
                    <a:pt x="801167" y="815631"/>
                  </a:lnTo>
                  <a:lnTo>
                    <a:pt x="809836" y="809794"/>
                  </a:lnTo>
                  <a:lnTo>
                    <a:pt x="815689" y="801138"/>
                  </a:lnTo>
                  <a:lnTo>
                    <a:pt x="817838" y="790541"/>
                  </a:lnTo>
                  <a:lnTo>
                    <a:pt x="817838" y="27244"/>
                  </a:lnTo>
                  <a:lnTo>
                    <a:pt x="815689" y="16637"/>
                  </a:lnTo>
                  <a:lnTo>
                    <a:pt x="809836" y="7977"/>
                  </a:lnTo>
                  <a:lnTo>
                    <a:pt x="801167" y="2140"/>
                  </a:lnTo>
                  <a:lnTo>
                    <a:pt x="7905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728578" y="8474199"/>
              <a:ext cx="908685" cy="908685"/>
            </a:xfrm>
            <a:custGeom>
              <a:avLst/>
              <a:gdLst/>
              <a:ahLst/>
              <a:cxnLst/>
              <a:rect l="l" t="t" r="r" b="b"/>
              <a:pathLst>
                <a:path w="908684" h="908684">
                  <a:moveTo>
                    <a:pt x="836024" y="0"/>
                  </a:moveTo>
                  <a:lnTo>
                    <a:pt x="72720" y="0"/>
                  </a:lnTo>
                  <a:lnTo>
                    <a:pt x="44411" y="5713"/>
                  </a:lnTo>
                  <a:lnTo>
                    <a:pt x="21296" y="21295"/>
                  </a:lnTo>
                  <a:lnTo>
                    <a:pt x="5713" y="44404"/>
                  </a:lnTo>
                  <a:lnTo>
                    <a:pt x="0" y="72701"/>
                  </a:lnTo>
                  <a:lnTo>
                    <a:pt x="0" y="835999"/>
                  </a:lnTo>
                  <a:lnTo>
                    <a:pt x="5713" y="864285"/>
                  </a:lnTo>
                  <a:lnTo>
                    <a:pt x="21296" y="887388"/>
                  </a:lnTo>
                  <a:lnTo>
                    <a:pt x="44411" y="902966"/>
                  </a:lnTo>
                  <a:lnTo>
                    <a:pt x="72720" y="908678"/>
                  </a:lnTo>
                  <a:lnTo>
                    <a:pt x="836024" y="908678"/>
                  </a:lnTo>
                  <a:lnTo>
                    <a:pt x="864309" y="902966"/>
                  </a:lnTo>
                  <a:lnTo>
                    <a:pt x="887403" y="887388"/>
                  </a:lnTo>
                  <a:lnTo>
                    <a:pt x="902971" y="864285"/>
                  </a:lnTo>
                  <a:lnTo>
                    <a:pt x="903185" y="863229"/>
                  </a:lnTo>
                  <a:lnTo>
                    <a:pt x="72720" y="863229"/>
                  </a:lnTo>
                  <a:lnTo>
                    <a:pt x="62103" y="861088"/>
                  </a:lnTo>
                  <a:lnTo>
                    <a:pt x="53436" y="855251"/>
                  </a:lnTo>
                  <a:lnTo>
                    <a:pt x="47595" y="846595"/>
                  </a:lnTo>
                  <a:lnTo>
                    <a:pt x="45453" y="835999"/>
                  </a:lnTo>
                  <a:lnTo>
                    <a:pt x="45453" y="72701"/>
                  </a:lnTo>
                  <a:lnTo>
                    <a:pt x="47595" y="62094"/>
                  </a:lnTo>
                  <a:lnTo>
                    <a:pt x="53436" y="53435"/>
                  </a:lnTo>
                  <a:lnTo>
                    <a:pt x="62103" y="47597"/>
                  </a:lnTo>
                  <a:lnTo>
                    <a:pt x="72720" y="45457"/>
                  </a:lnTo>
                  <a:lnTo>
                    <a:pt x="903184" y="45457"/>
                  </a:lnTo>
                  <a:lnTo>
                    <a:pt x="902971" y="44404"/>
                  </a:lnTo>
                  <a:lnTo>
                    <a:pt x="887403" y="21295"/>
                  </a:lnTo>
                  <a:lnTo>
                    <a:pt x="864309" y="5713"/>
                  </a:lnTo>
                  <a:lnTo>
                    <a:pt x="836024" y="0"/>
                  </a:lnTo>
                  <a:close/>
                </a:path>
                <a:path w="908684" h="908684">
                  <a:moveTo>
                    <a:pt x="903184" y="45457"/>
                  </a:moveTo>
                  <a:lnTo>
                    <a:pt x="836024" y="45457"/>
                  </a:lnTo>
                  <a:lnTo>
                    <a:pt x="846621" y="47597"/>
                  </a:lnTo>
                  <a:lnTo>
                    <a:pt x="855290" y="53435"/>
                  </a:lnTo>
                  <a:lnTo>
                    <a:pt x="861142" y="62094"/>
                  </a:lnTo>
                  <a:lnTo>
                    <a:pt x="863291" y="72701"/>
                  </a:lnTo>
                  <a:lnTo>
                    <a:pt x="863291" y="835999"/>
                  </a:lnTo>
                  <a:lnTo>
                    <a:pt x="861142" y="846595"/>
                  </a:lnTo>
                  <a:lnTo>
                    <a:pt x="855290" y="855251"/>
                  </a:lnTo>
                  <a:lnTo>
                    <a:pt x="846621" y="861088"/>
                  </a:lnTo>
                  <a:lnTo>
                    <a:pt x="836024" y="863229"/>
                  </a:lnTo>
                  <a:lnTo>
                    <a:pt x="903185" y="863229"/>
                  </a:lnTo>
                  <a:lnTo>
                    <a:pt x="908679" y="835999"/>
                  </a:lnTo>
                  <a:lnTo>
                    <a:pt x="908679" y="72701"/>
                  </a:lnTo>
                  <a:lnTo>
                    <a:pt x="903184" y="4545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30534" y="8537667"/>
              <a:ext cx="693807" cy="77409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2832603" y="9461088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79">
                  <a:moveTo>
                    <a:pt x="790567" y="0"/>
                  </a:moveTo>
                  <a:lnTo>
                    <a:pt x="27263" y="0"/>
                  </a:lnTo>
                  <a:lnTo>
                    <a:pt x="16647" y="2140"/>
                  </a:lnTo>
                  <a:lnTo>
                    <a:pt x="7981" y="7979"/>
                  </a:lnTo>
                  <a:lnTo>
                    <a:pt x="2141" y="16640"/>
                  </a:lnTo>
                  <a:lnTo>
                    <a:pt x="0" y="27247"/>
                  </a:lnTo>
                  <a:lnTo>
                    <a:pt x="0" y="790541"/>
                  </a:lnTo>
                  <a:lnTo>
                    <a:pt x="2141" y="801139"/>
                  </a:lnTo>
                  <a:lnTo>
                    <a:pt x="7981" y="809796"/>
                  </a:lnTo>
                  <a:lnTo>
                    <a:pt x="16647" y="815634"/>
                  </a:lnTo>
                  <a:lnTo>
                    <a:pt x="27263" y="817775"/>
                  </a:lnTo>
                  <a:lnTo>
                    <a:pt x="790567" y="817775"/>
                  </a:lnTo>
                  <a:lnTo>
                    <a:pt x="801165" y="815634"/>
                  </a:lnTo>
                  <a:lnTo>
                    <a:pt x="809833" y="809796"/>
                  </a:lnTo>
                  <a:lnTo>
                    <a:pt x="815685" y="801139"/>
                  </a:lnTo>
                  <a:lnTo>
                    <a:pt x="817833" y="790541"/>
                  </a:lnTo>
                  <a:lnTo>
                    <a:pt x="817833" y="27247"/>
                  </a:lnTo>
                  <a:lnTo>
                    <a:pt x="815685" y="16640"/>
                  </a:lnTo>
                  <a:lnTo>
                    <a:pt x="809833" y="7979"/>
                  </a:lnTo>
                  <a:lnTo>
                    <a:pt x="801165" y="2140"/>
                  </a:lnTo>
                  <a:lnTo>
                    <a:pt x="790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787146" y="9415635"/>
              <a:ext cx="908685" cy="908685"/>
            </a:xfrm>
            <a:custGeom>
              <a:avLst/>
              <a:gdLst/>
              <a:ahLst/>
              <a:cxnLst/>
              <a:rect l="l" t="t" r="r" b="b"/>
              <a:pathLst>
                <a:path w="908684" h="908684">
                  <a:moveTo>
                    <a:pt x="836024" y="0"/>
                  </a:moveTo>
                  <a:lnTo>
                    <a:pt x="72720" y="0"/>
                  </a:lnTo>
                  <a:lnTo>
                    <a:pt x="44411" y="5713"/>
                  </a:lnTo>
                  <a:lnTo>
                    <a:pt x="21296" y="21294"/>
                  </a:lnTo>
                  <a:lnTo>
                    <a:pt x="5713" y="44403"/>
                  </a:lnTo>
                  <a:lnTo>
                    <a:pt x="0" y="72701"/>
                  </a:lnTo>
                  <a:lnTo>
                    <a:pt x="0" y="835995"/>
                  </a:lnTo>
                  <a:lnTo>
                    <a:pt x="5713" y="864284"/>
                  </a:lnTo>
                  <a:lnTo>
                    <a:pt x="21296" y="887387"/>
                  </a:lnTo>
                  <a:lnTo>
                    <a:pt x="44411" y="902965"/>
                  </a:lnTo>
                  <a:lnTo>
                    <a:pt x="72720" y="908678"/>
                  </a:lnTo>
                  <a:lnTo>
                    <a:pt x="836024" y="908678"/>
                  </a:lnTo>
                  <a:lnTo>
                    <a:pt x="864309" y="902965"/>
                  </a:lnTo>
                  <a:lnTo>
                    <a:pt x="887403" y="887387"/>
                  </a:lnTo>
                  <a:lnTo>
                    <a:pt x="902971" y="864284"/>
                  </a:lnTo>
                  <a:lnTo>
                    <a:pt x="903184" y="863229"/>
                  </a:lnTo>
                  <a:lnTo>
                    <a:pt x="72720" y="863229"/>
                  </a:lnTo>
                  <a:lnTo>
                    <a:pt x="62104" y="861087"/>
                  </a:lnTo>
                  <a:lnTo>
                    <a:pt x="53438" y="855249"/>
                  </a:lnTo>
                  <a:lnTo>
                    <a:pt x="47598" y="846592"/>
                  </a:lnTo>
                  <a:lnTo>
                    <a:pt x="45457" y="835995"/>
                  </a:lnTo>
                  <a:lnTo>
                    <a:pt x="45457" y="72701"/>
                  </a:lnTo>
                  <a:lnTo>
                    <a:pt x="47598" y="62094"/>
                  </a:lnTo>
                  <a:lnTo>
                    <a:pt x="53438" y="53433"/>
                  </a:lnTo>
                  <a:lnTo>
                    <a:pt x="62104" y="47594"/>
                  </a:lnTo>
                  <a:lnTo>
                    <a:pt x="72720" y="45453"/>
                  </a:lnTo>
                  <a:lnTo>
                    <a:pt x="903183" y="45453"/>
                  </a:lnTo>
                  <a:lnTo>
                    <a:pt x="902971" y="44403"/>
                  </a:lnTo>
                  <a:lnTo>
                    <a:pt x="887403" y="21294"/>
                  </a:lnTo>
                  <a:lnTo>
                    <a:pt x="864309" y="5713"/>
                  </a:lnTo>
                  <a:lnTo>
                    <a:pt x="836024" y="0"/>
                  </a:lnTo>
                  <a:close/>
                </a:path>
                <a:path w="908684" h="908684">
                  <a:moveTo>
                    <a:pt x="903183" y="45453"/>
                  </a:moveTo>
                  <a:lnTo>
                    <a:pt x="836024" y="45453"/>
                  </a:lnTo>
                  <a:lnTo>
                    <a:pt x="846622" y="47594"/>
                  </a:lnTo>
                  <a:lnTo>
                    <a:pt x="855290" y="53433"/>
                  </a:lnTo>
                  <a:lnTo>
                    <a:pt x="861142" y="62094"/>
                  </a:lnTo>
                  <a:lnTo>
                    <a:pt x="863290" y="72701"/>
                  </a:lnTo>
                  <a:lnTo>
                    <a:pt x="863290" y="835995"/>
                  </a:lnTo>
                  <a:lnTo>
                    <a:pt x="861142" y="846592"/>
                  </a:lnTo>
                  <a:lnTo>
                    <a:pt x="855290" y="855249"/>
                  </a:lnTo>
                  <a:lnTo>
                    <a:pt x="846622" y="861087"/>
                  </a:lnTo>
                  <a:lnTo>
                    <a:pt x="836024" y="863229"/>
                  </a:lnTo>
                  <a:lnTo>
                    <a:pt x="903184" y="863229"/>
                  </a:lnTo>
                  <a:lnTo>
                    <a:pt x="908679" y="835995"/>
                  </a:lnTo>
                  <a:lnTo>
                    <a:pt x="908679" y="72701"/>
                  </a:lnTo>
                  <a:lnTo>
                    <a:pt x="903183" y="4545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45039" y="9461070"/>
              <a:ext cx="809097" cy="60271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2832603" y="8519652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79">
                  <a:moveTo>
                    <a:pt x="790567" y="0"/>
                  </a:moveTo>
                  <a:lnTo>
                    <a:pt x="27263" y="0"/>
                  </a:lnTo>
                  <a:lnTo>
                    <a:pt x="16647" y="2140"/>
                  </a:lnTo>
                  <a:lnTo>
                    <a:pt x="7981" y="7979"/>
                  </a:lnTo>
                  <a:lnTo>
                    <a:pt x="2141" y="16640"/>
                  </a:lnTo>
                  <a:lnTo>
                    <a:pt x="0" y="27247"/>
                  </a:lnTo>
                  <a:lnTo>
                    <a:pt x="0" y="790541"/>
                  </a:lnTo>
                  <a:lnTo>
                    <a:pt x="2141" y="801139"/>
                  </a:lnTo>
                  <a:lnTo>
                    <a:pt x="7981" y="809796"/>
                  </a:lnTo>
                  <a:lnTo>
                    <a:pt x="16647" y="815634"/>
                  </a:lnTo>
                  <a:lnTo>
                    <a:pt x="27263" y="817775"/>
                  </a:lnTo>
                  <a:lnTo>
                    <a:pt x="790567" y="817775"/>
                  </a:lnTo>
                  <a:lnTo>
                    <a:pt x="801165" y="815634"/>
                  </a:lnTo>
                  <a:lnTo>
                    <a:pt x="809833" y="809796"/>
                  </a:lnTo>
                  <a:lnTo>
                    <a:pt x="815685" y="801139"/>
                  </a:lnTo>
                  <a:lnTo>
                    <a:pt x="817833" y="790541"/>
                  </a:lnTo>
                  <a:lnTo>
                    <a:pt x="817833" y="27247"/>
                  </a:lnTo>
                  <a:lnTo>
                    <a:pt x="815685" y="16640"/>
                  </a:lnTo>
                  <a:lnTo>
                    <a:pt x="809833" y="7979"/>
                  </a:lnTo>
                  <a:lnTo>
                    <a:pt x="801165" y="2140"/>
                  </a:lnTo>
                  <a:lnTo>
                    <a:pt x="7905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787146" y="8474199"/>
              <a:ext cx="908685" cy="908685"/>
            </a:xfrm>
            <a:custGeom>
              <a:avLst/>
              <a:gdLst/>
              <a:ahLst/>
              <a:cxnLst/>
              <a:rect l="l" t="t" r="r" b="b"/>
              <a:pathLst>
                <a:path w="908684" h="908684">
                  <a:moveTo>
                    <a:pt x="836024" y="0"/>
                  </a:moveTo>
                  <a:lnTo>
                    <a:pt x="72720" y="0"/>
                  </a:lnTo>
                  <a:lnTo>
                    <a:pt x="44411" y="5713"/>
                  </a:lnTo>
                  <a:lnTo>
                    <a:pt x="21296" y="21293"/>
                  </a:lnTo>
                  <a:lnTo>
                    <a:pt x="5713" y="44402"/>
                  </a:lnTo>
                  <a:lnTo>
                    <a:pt x="0" y="72701"/>
                  </a:lnTo>
                  <a:lnTo>
                    <a:pt x="0" y="835995"/>
                  </a:lnTo>
                  <a:lnTo>
                    <a:pt x="5713" y="864284"/>
                  </a:lnTo>
                  <a:lnTo>
                    <a:pt x="21296" y="887387"/>
                  </a:lnTo>
                  <a:lnTo>
                    <a:pt x="44411" y="902965"/>
                  </a:lnTo>
                  <a:lnTo>
                    <a:pt x="72720" y="908678"/>
                  </a:lnTo>
                  <a:lnTo>
                    <a:pt x="836024" y="908678"/>
                  </a:lnTo>
                  <a:lnTo>
                    <a:pt x="864309" y="902965"/>
                  </a:lnTo>
                  <a:lnTo>
                    <a:pt x="887403" y="887387"/>
                  </a:lnTo>
                  <a:lnTo>
                    <a:pt x="902971" y="864284"/>
                  </a:lnTo>
                  <a:lnTo>
                    <a:pt x="903184" y="863229"/>
                  </a:lnTo>
                  <a:lnTo>
                    <a:pt x="72720" y="863229"/>
                  </a:lnTo>
                  <a:lnTo>
                    <a:pt x="62104" y="861087"/>
                  </a:lnTo>
                  <a:lnTo>
                    <a:pt x="53438" y="855249"/>
                  </a:lnTo>
                  <a:lnTo>
                    <a:pt x="47598" y="846592"/>
                  </a:lnTo>
                  <a:lnTo>
                    <a:pt x="45457" y="835995"/>
                  </a:lnTo>
                  <a:lnTo>
                    <a:pt x="45457" y="72701"/>
                  </a:lnTo>
                  <a:lnTo>
                    <a:pt x="47598" y="62094"/>
                  </a:lnTo>
                  <a:lnTo>
                    <a:pt x="53438" y="53433"/>
                  </a:lnTo>
                  <a:lnTo>
                    <a:pt x="62104" y="47594"/>
                  </a:lnTo>
                  <a:lnTo>
                    <a:pt x="72720" y="45453"/>
                  </a:lnTo>
                  <a:lnTo>
                    <a:pt x="903183" y="45453"/>
                  </a:lnTo>
                  <a:lnTo>
                    <a:pt x="902971" y="44402"/>
                  </a:lnTo>
                  <a:lnTo>
                    <a:pt x="887403" y="21293"/>
                  </a:lnTo>
                  <a:lnTo>
                    <a:pt x="864309" y="5713"/>
                  </a:lnTo>
                  <a:lnTo>
                    <a:pt x="836024" y="0"/>
                  </a:lnTo>
                  <a:close/>
                </a:path>
                <a:path w="908684" h="908684">
                  <a:moveTo>
                    <a:pt x="903183" y="45453"/>
                  </a:moveTo>
                  <a:lnTo>
                    <a:pt x="836024" y="45453"/>
                  </a:lnTo>
                  <a:lnTo>
                    <a:pt x="846622" y="47594"/>
                  </a:lnTo>
                  <a:lnTo>
                    <a:pt x="855290" y="53433"/>
                  </a:lnTo>
                  <a:lnTo>
                    <a:pt x="861142" y="62094"/>
                  </a:lnTo>
                  <a:lnTo>
                    <a:pt x="863290" y="72701"/>
                  </a:lnTo>
                  <a:lnTo>
                    <a:pt x="863290" y="835995"/>
                  </a:lnTo>
                  <a:lnTo>
                    <a:pt x="861142" y="846592"/>
                  </a:lnTo>
                  <a:lnTo>
                    <a:pt x="855290" y="855249"/>
                  </a:lnTo>
                  <a:lnTo>
                    <a:pt x="846622" y="861087"/>
                  </a:lnTo>
                  <a:lnTo>
                    <a:pt x="836024" y="863229"/>
                  </a:lnTo>
                  <a:lnTo>
                    <a:pt x="903184" y="863229"/>
                  </a:lnTo>
                  <a:lnTo>
                    <a:pt x="908679" y="835995"/>
                  </a:lnTo>
                  <a:lnTo>
                    <a:pt x="908679" y="72701"/>
                  </a:lnTo>
                  <a:lnTo>
                    <a:pt x="903183" y="4545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74666" y="8569454"/>
              <a:ext cx="715465" cy="73028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3774031" y="9461088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80" h="817879">
                  <a:moveTo>
                    <a:pt x="790571" y="0"/>
                  </a:moveTo>
                  <a:lnTo>
                    <a:pt x="27266" y="0"/>
                  </a:lnTo>
                  <a:lnTo>
                    <a:pt x="16650" y="2140"/>
                  </a:lnTo>
                  <a:lnTo>
                    <a:pt x="7983" y="7978"/>
                  </a:lnTo>
                  <a:lnTo>
                    <a:pt x="2141" y="16638"/>
                  </a:lnTo>
                  <a:lnTo>
                    <a:pt x="0" y="27245"/>
                  </a:lnTo>
                  <a:lnTo>
                    <a:pt x="0" y="790541"/>
                  </a:lnTo>
                  <a:lnTo>
                    <a:pt x="2141" y="801139"/>
                  </a:lnTo>
                  <a:lnTo>
                    <a:pt x="7983" y="809796"/>
                  </a:lnTo>
                  <a:lnTo>
                    <a:pt x="16650" y="815634"/>
                  </a:lnTo>
                  <a:lnTo>
                    <a:pt x="27266" y="817775"/>
                  </a:lnTo>
                  <a:lnTo>
                    <a:pt x="790571" y="817775"/>
                  </a:lnTo>
                  <a:lnTo>
                    <a:pt x="801167" y="815634"/>
                  </a:lnTo>
                  <a:lnTo>
                    <a:pt x="809836" y="809796"/>
                  </a:lnTo>
                  <a:lnTo>
                    <a:pt x="815689" y="801139"/>
                  </a:lnTo>
                  <a:lnTo>
                    <a:pt x="817838" y="790541"/>
                  </a:lnTo>
                  <a:lnTo>
                    <a:pt x="817838" y="27245"/>
                  </a:lnTo>
                  <a:lnTo>
                    <a:pt x="815689" y="16638"/>
                  </a:lnTo>
                  <a:lnTo>
                    <a:pt x="809836" y="7978"/>
                  </a:lnTo>
                  <a:lnTo>
                    <a:pt x="801167" y="2140"/>
                  </a:lnTo>
                  <a:lnTo>
                    <a:pt x="7905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728578" y="9415635"/>
              <a:ext cx="908685" cy="908685"/>
            </a:xfrm>
            <a:custGeom>
              <a:avLst/>
              <a:gdLst/>
              <a:ahLst/>
              <a:cxnLst/>
              <a:rect l="l" t="t" r="r" b="b"/>
              <a:pathLst>
                <a:path w="908684" h="908684">
                  <a:moveTo>
                    <a:pt x="836024" y="0"/>
                  </a:moveTo>
                  <a:lnTo>
                    <a:pt x="72720" y="0"/>
                  </a:lnTo>
                  <a:lnTo>
                    <a:pt x="44411" y="5713"/>
                  </a:lnTo>
                  <a:lnTo>
                    <a:pt x="21296" y="21294"/>
                  </a:lnTo>
                  <a:lnTo>
                    <a:pt x="5713" y="44402"/>
                  </a:lnTo>
                  <a:lnTo>
                    <a:pt x="0" y="72698"/>
                  </a:lnTo>
                  <a:lnTo>
                    <a:pt x="0" y="835995"/>
                  </a:lnTo>
                  <a:lnTo>
                    <a:pt x="5713" y="864284"/>
                  </a:lnTo>
                  <a:lnTo>
                    <a:pt x="21296" y="887387"/>
                  </a:lnTo>
                  <a:lnTo>
                    <a:pt x="44411" y="902965"/>
                  </a:lnTo>
                  <a:lnTo>
                    <a:pt x="72720" y="908678"/>
                  </a:lnTo>
                  <a:lnTo>
                    <a:pt x="836024" y="908678"/>
                  </a:lnTo>
                  <a:lnTo>
                    <a:pt x="864309" y="902965"/>
                  </a:lnTo>
                  <a:lnTo>
                    <a:pt x="887403" y="887387"/>
                  </a:lnTo>
                  <a:lnTo>
                    <a:pt x="902971" y="864284"/>
                  </a:lnTo>
                  <a:lnTo>
                    <a:pt x="903184" y="863229"/>
                  </a:lnTo>
                  <a:lnTo>
                    <a:pt x="72720" y="863229"/>
                  </a:lnTo>
                  <a:lnTo>
                    <a:pt x="62103" y="861087"/>
                  </a:lnTo>
                  <a:lnTo>
                    <a:pt x="53436" y="855249"/>
                  </a:lnTo>
                  <a:lnTo>
                    <a:pt x="47595" y="846592"/>
                  </a:lnTo>
                  <a:lnTo>
                    <a:pt x="45453" y="835995"/>
                  </a:lnTo>
                  <a:lnTo>
                    <a:pt x="45453" y="72698"/>
                  </a:lnTo>
                  <a:lnTo>
                    <a:pt x="47595" y="62091"/>
                  </a:lnTo>
                  <a:lnTo>
                    <a:pt x="53436" y="53431"/>
                  </a:lnTo>
                  <a:lnTo>
                    <a:pt x="62103" y="47593"/>
                  </a:lnTo>
                  <a:lnTo>
                    <a:pt x="72720" y="45453"/>
                  </a:lnTo>
                  <a:lnTo>
                    <a:pt x="903183" y="45453"/>
                  </a:lnTo>
                  <a:lnTo>
                    <a:pt x="902971" y="44402"/>
                  </a:lnTo>
                  <a:lnTo>
                    <a:pt x="887403" y="21294"/>
                  </a:lnTo>
                  <a:lnTo>
                    <a:pt x="864309" y="5713"/>
                  </a:lnTo>
                  <a:lnTo>
                    <a:pt x="836024" y="0"/>
                  </a:lnTo>
                  <a:close/>
                </a:path>
                <a:path w="908684" h="908684">
                  <a:moveTo>
                    <a:pt x="903183" y="45453"/>
                  </a:moveTo>
                  <a:lnTo>
                    <a:pt x="836024" y="45453"/>
                  </a:lnTo>
                  <a:lnTo>
                    <a:pt x="846621" y="47593"/>
                  </a:lnTo>
                  <a:lnTo>
                    <a:pt x="855290" y="53431"/>
                  </a:lnTo>
                  <a:lnTo>
                    <a:pt x="861142" y="62091"/>
                  </a:lnTo>
                  <a:lnTo>
                    <a:pt x="863291" y="72698"/>
                  </a:lnTo>
                  <a:lnTo>
                    <a:pt x="863291" y="835995"/>
                  </a:lnTo>
                  <a:lnTo>
                    <a:pt x="861142" y="846592"/>
                  </a:lnTo>
                  <a:lnTo>
                    <a:pt x="855290" y="855249"/>
                  </a:lnTo>
                  <a:lnTo>
                    <a:pt x="846621" y="861087"/>
                  </a:lnTo>
                  <a:lnTo>
                    <a:pt x="836024" y="863229"/>
                  </a:lnTo>
                  <a:lnTo>
                    <a:pt x="903184" y="863229"/>
                  </a:lnTo>
                  <a:lnTo>
                    <a:pt x="908679" y="835995"/>
                  </a:lnTo>
                  <a:lnTo>
                    <a:pt x="908679" y="72698"/>
                  </a:lnTo>
                  <a:lnTo>
                    <a:pt x="903183" y="4545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966761" y="9497726"/>
              <a:ext cx="456544" cy="73537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2695176" y="8382233"/>
              <a:ext cx="2034539" cy="2034539"/>
            </a:xfrm>
            <a:custGeom>
              <a:avLst/>
              <a:gdLst/>
              <a:ahLst/>
              <a:cxnLst/>
              <a:rect l="l" t="t" r="r" b="b"/>
              <a:pathLst>
                <a:path w="2034540" h="2034540">
                  <a:moveTo>
                    <a:pt x="113000" y="0"/>
                  </a:moveTo>
                  <a:lnTo>
                    <a:pt x="1921046" y="0"/>
                  </a:lnTo>
                  <a:lnTo>
                    <a:pt x="1964922" y="8916"/>
                  </a:lnTo>
                  <a:lnTo>
                    <a:pt x="2000853" y="33193"/>
                  </a:lnTo>
                  <a:lnTo>
                    <a:pt x="2025130" y="69123"/>
                  </a:lnTo>
                  <a:lnTo>
                    <a:pt x="2034047" y="112999"/>
                  </a:lnTo>
                  <a:lnTo>
                    <a:pt x="2034047" y="1921046"/>
                  </a:lnTo>
                  <a:lnTo>
                    <a:pt x="2025130" y="1964924"/>
                  </a:lnTo>
                  <a:lnTo>
                    <a:pt x="2000853" y="2000855"/>
                  </a:lnTo>
                  <a:lnTo>
                    <a:pt x="1964922" y="2025133"/>
                  </a:lnTo>
                  <a:lnTo>
                    <a:pt x="1921046" y="2034049"/>
                  </a:lnTo>
                  <a:lnTo>
                    <a:pt x="113000" y="2034049"/>
                  </a:lnTo>
                  <a:lnTo>
                    <a:pt x="69124" y="2025133"/>
                  </a:lnTo>
                  <a:lnTo>
                    <a:pt x="33194" y="2000855"/>
                  </a:lnTo>
                  <a:lnTo>
                    <a:pt x="8916" y="1964924"/>
                  </a:lnTo>
                  <a:lnTo>
                    <a:pt x="0" y="1921046"/>
                  </a:lnTo>
                  <a:lnTo>
                    <a:pt x="0" y="112999"/>
                  </a:lnTo>
                  <a:lnTo>
                    <a:pt x="8916" y="69123"/>
                  </a:lnTo>
                  <a:lnTo>
                    <a:pt x="33194" y="33193"/>
                  </a:lnTo>
                  <a:lnTo>
                    <a:pt x="69124" y="8916"/>
                  </a:lnTo>
                  <a:lnTo>
                    <a:pt x="113000" y="0"/>
                  </a:lnTo>
                  <a:close/>
                </a:path>
              </a:pathLst>
            </a:custGeom>
            <a:ln w="61200">
              <a:solidFill>
                <a:srgbClr val="F539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715962" y="8407360"/>
              <a:ext cx="1993900" cy="1985010"/>
            </a:xfrm>
            <a:custGeom>
              <a:avLst/>
              <a:gdLst/>
              <a:ahLst/>
              <a:cxnLst/>
              <a:rect l="l" t="t" r="r" b="b"/>
              <a:pathLst>
                <a:path w="1993900" h="1985009">
                  <a:moveTo>
                    <a:pt x="29770" y="0"/>
                  </a:moveTo>
                  <a:lnTo>
                    <a:pt x="18522" y="2203"/>
                  </a:lnTo>
                  <a:lnTo>
                    <a:pt x="8665" y="8763"/>
                  </a:lnTo>
                  <a:lnTo>
                    <a:pt x="2152" y="18644"/>
                  </a:lnTo>
                  <a:lnTo>
                    <a:pt x="0" y="29901"/>
                  </a:lnTo>
                  <a:lnTo>
                    <a:pt x="2203" y="41148"/>
                  </a:lnTo>
                  <a:lnTo>
                    <a:pt x="8759" y="51002"/>
                  </a:lnTo>
                  <a:lnTo>
                    <a:pt x="1942399" y="1976116"/>
                  </a:lnTo>
                  <a:lnTo>
                    <a:pt x="1952280" y="1982628"/>
                  </a:lnTo>
                  <a:lnTo>
                    <a:pt x="1963537" y="1984781"/>
                  </a:lnTo>
                  <a:lnTo>
                    <a:pt x="1974784" y="1982577"/>
                  </a:lnTo>
                  <a:lnTo>
                    <a:pt x="1984640" y="1976018"/>
                  </a:lnTo>
                  <a:lnTo>
                    <a:pt x="1991154" y="1966135"/>
                  </a:lnTo>
                  <a:lnTo>
                    <a:pt x="1993307" y="1954877"/>
                  </a:lnTo>
                  <a:lnTo>
                    <a:pt x="1991104" y="1943629"/>
                  </a:lnTo>
                  <a:lnTo>
                    <a:pt x="1984548" y="1933777"/>
                  </a:lnTo>
                  <a:lnTo>
                    <a:pt x="50908" y="8665"/>
                  </a:lnTo>
                  <a:lnTo>
                    <a:pt x="41027" y="2152"/>
                  </a:lnTo>
                  <a:lnTo>
                    <a:pt x="29770" y="0"/>
                  </a:lnTo>
                  <a:close/>
                </a:path>
              </a:pathLst>
            </a:custGeom>
            <a:solidFill>
              <a:srgbClr val="F53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57901" y="6192182"/>
            <a:ext cx="7073900" cy="1980564"/>
          </a:xfrm>
          <a:custGeom>
            <a:avLst/>
            <a:gdLst/>
            <a:ahLst/>
            <a:cxnLst/>
            <a:rect l="l" t="t" r="r" b="b"/>
            <a:pathLst>
              <a:path w="7073900" h="1980565">
                <a:moveTo>
                  <a:pt x="6966179" y="0"/>
                </a:moveTo>
                <a:lnTo>
                  <a:pt x="107628" y="0"/>
                </a:lnTo>
                <a:lnTo>
                  <a:pt x="65837" y="8492"/>
                </a:lnTo>
                <a:lnTo>
                  <a:pt x="31614" y="31615"/>
                </a:lnTo>
                <a:lnTo>
                  <a:pt x="8492" y="65836"/>
                </a:lnTo>
                <a:lnTo>
                  <a:pt x="0" y="107626"/>
                </a:lnTo>
                <a:lnTo>
                  <a:pt x="0" y="1872396"/>
                </a:lnTo>
                <a:lnTo>
                  <a:pt x="8492" y="1914185"/>
                </a:lnTo>
                <a:lnTo>
                  <a:pt x="31614" y="1948405"/>
                </a:lnTo>
                <a:lnTo>
                  <a:pt x="65837" y="1971527"/>
                </a:lnTo>
                <a:lnTo>
                  <a:pt x="107628" y="1980018"/>
                </a:lnTo>
                <a:lnTo>
                  <a:pt x="6966179" y="1980018"/>
                </a:lnTo>
                <a:lnTo>
                  <a:pt x="7007969" y="1971527"/>
                </a:lnTo>
                <a:lnTo>
                  <a:pt x="7042192" y="1948405"/>
                </a:lnTo>
                <a:lnTo>
                  <a:pt x="7065315" y="1914185"/>
                </a:lnTo>
                <a:lnTo>
                  <a:pt x="7073808" y="1872396"/>
                </a:lnTo>
                <a:lnTo>
                  <a:pt x="7073808" y="107626"/>
                </a:lnTo>
                <a:lnTo>
                  <a:pt x="7065315" y="65836"/>
                </a:lnTo>
                <a:lnTo>
                  <a:pt x="7042192" y="31615"/>
                </a:lnTo>
                <a:lnTo>
                  <a:pt x="7007969" y="8492"/>
                </a:lnTo>
                <a:lnTo>
                  <a:pt x="6966179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684088" y="6198448"/>
            <a:ext cx="7073900" cy="1979930"/>
          </a:xfrm>
          <a:custGeom>
            <a:avLst/>
            <a:gdLst/>
            <a:ahLst/>
            <a:cxnLst/>
            <a:rect l="l" t="t" r="r" b="b"/>
            <a:pathLst>
              <a:path w="7073900" h="1979929">
                <a:moveTo>
                  <a:pt x="6966201" y="0"/>
                </a:moveTo>
                <a:lnTo>
                  <a:pt x="107604" y="0"/>
                </a:lnTo>
                <a:lnTo>
                  <a:pt x="65822" y="8490"/>
                </a:lnTo>
                <a:lnTo>
                  <a:pt x="31608" y="31609"/>
                </a:lnTo>
                <a:lnTo>
                  <a:pt x="8490" y="65825"/>
                </a:lnTo>
                <a:lnTo>
                  <a:pt x="0" y="107607"/>
                </a:lnTo>
                <a:lnTo>
                  <a:pt x="0" y="1872065"/>
                </a:lnTo>
                <a:lnTo>
                  <a:pt x="8490" y="1913846"/>
                </a:lnTo>
                <a:lnTo>
                  <a:pt x="31608" y="1948060"/>
                </a:lnTo>
                <a:lnTo>
                  <a:pt x="65822" y="1971178"/>
                </a:lnTo>
                <a:lnTo>
                  <a:pt x="107604" y="1979668"/>
                </a:lnTo>
                <a:lnTo>
                  <a:pt x="6966201" y="1979668"/>
                </a:lnTo>
                <a:lnTo>
                  <a:pt x="7007983" y="1971178"/>
                </a:lnTo>
                <a:lnTo>
                  <a:pt x="7042199" y="1948060"/>
                </a:lnTo>
                <a:lnTo>
                  <a:pt x="7065318" y="1913846"/>
                </a:lnTo>
                <a:lnTo>
                  <a:pt x="7073809" y="1872065"/>
                </a:lnTo>
                <a:lnTo>
                  <a:pt x="7073809" y="107607"/>
                </a:lnTo>
                <a:lnTo>
                  <a:pt x="7065318" y="65825"/>
                </a:lnTo>
                <a:lnTo>
                  <a:pt x="7042199" y="31609"/>
                </a:lnTo>
                <a:lnTo>
                  <a:pt x="7007983" y="8490"/>
                </a:lnTo>
                <a:lnTo>
                  <a:pt x="6966201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311102" y="6214919"/>
            <a:ext cx="51676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При</a:t>
            </a:r>
            <a:r>
              <a:rPr sz="20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обморожении </a:t>
            </a:r>
            <a:r>
              <a:rPr sz="2000" b="1" spc="-10" dirty="0">
                <a:solidFill>
                  <a:srgbClr val="4F89A8"/>
                </a:solidFill>
                <a:latin typeface="Tahoma"/>
                <a:cs typeface="Tahoma"/>
              </a:rPr>
              <a:t>2-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4 степени </a:t>
            </a:r>
            <a:r>
              <a:rPr sz="2000" b="1" spc="-10" dirty="0">
                <a:solidFill>
                  <a:srgbClr val="4F89A8"/>
                </a:solidFill>
                <a:latin typeface="Tahoma"/>
                <a:cs typeface="Tahoma"/>
              </a:rPr>
              <a:t>нужно: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63234" y="6549680"/>
            <a:ext cx="5060950" cy="71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исключить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быстрое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согревание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(массаж,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растирание);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наложить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теплоизолирующую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повязку;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вызвать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бригаду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скорой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медицинской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помощи.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238808" y="7284280"/>
            <a:ext cx="3312160" cy="828040"/>
            <a:chOff x="2238808" y="7284280"/>
            <a:chExt cx="3312160" cy="828040"/>
          </a:xfrm>
        </p:grpSpPr>
        <p:sp>
          <p:nvSpPr>
            <p:cNvPr id="38" name="object 38"/>
            <p:cNvSpPr/>
            <p:nvPr/>
          </p:nvSpPr>
          <p:spPr>
            <a:xfrm>
              <a:off x="2280229" y="7325697"/>
              <a:ext cx="745490" cy="745490"/>
            </a:xfrm>
            <a:custGeom>
              <a:avLst/>
              <a:gdLst/>
              <a:ahLst/>
              <a:cxnLst/>
              <a:rect l="l" t="t" r="r" b="b"/>
              <a:pathLst>
                <a:path w="745489" h="745490">
                  <a:moveTo>
                    <a:pt x="720374" y="0"/>
                  </a:moveTo>
                  <a:lnTo>
                    <a:pt x="24843" y="0"/>
                  </a:lnTo>
                  <a:lnTo>
                    <a:pt x="15169" y="1950"/>
                  </a:lnTo>
                  <a:lnTo>
                    <a:pt x="7273" y="7271"/>
                  </a:lnTo>
                  <a:lnTo>
                    <a:pt x="1951" y="15163"/>
                  </a:lnTo>
                  <a:lnTo>
                    <a:pt x="0" y="24829"/>
                  </a:lnTo>
                  <a:lnTo>
                    <a:pt x="0" y="720352"/>
                  </a:lnTo>
                  <a:lnTo>
                    <a:pt x="1951" y="730009"/>
                  </a:lnTo>
                  <a:lnTo>
                    <a:pt x="7273" y="737896"/>
                  </a:lnTo>
                  <a:lnTo>
                    <a:pt x="15169" y="743216"/>
                  </a:lnTo>
                  <a:lnTo>
                    <a:pt x="24843" y="745167"/>
                  </a:lnTo>
                  <a:lnTo>
                    <a:pt x="720374" y="745167"/>
                  </a:lnTo>
                  <a:lnTo>
                    <a:pt x="730030" y="743216"/>
                  </a:lnTo>
                  <a:lnTo>
                    <a:pt x="737928" y="737896"/>
                  </a:lnTo>
                  <a:lnTo>
                    <a:pt x="743261" y="730009"/>
                  </a:lnTo>
                  <a:lnTo>
                    <a:pt x="745218" y="720352"/>
                  </a:lnTo>
                  <a:lnTo>
                    <a:pt x="745218" y="24829"/>
                  </a:lnTo>
                  <a:lnTo>
                    <a:pt x="743261" y="15163"/>
                  </a:lnTo>
                  <a:lnTo>
                    <a:pt x="737928" y="7271"/>
                  </a:lnTo>
                  <a:lnTo>
                    <a:pt x="730030" y="1950"/>
                  </a:lnTo>
                  <a:lnTo>
                    <a:pt x="720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38808" y="7284280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40">
                  <a:moveTo>
                    <a:pt x="761795" y="0"/>
                  </a:moveTo>
                  <a:lnTo>
                    <a:pt x="66264" y="0"/>
                  </a:lnTo>
                  <a:lnTo>
                    <a:pt x="40469" y="5206"/>
                  </a:lnTo>
                  <a:lnTo>
                    <a:pt x="19406" y="19404"/>
                  </a:lnTo>
                  <a:lnTo>
                    <a:pt x="5206" y="40462"/>
                  </a:lnTo>
                  <a:lnTo>
                    <a:pt x="0" y="66247"/>
                  </a:lnTo>
                  <a:lnTo>
                    <a:pt x="0" y="761770"/>
                  </a:lnTo>
                  <a:lnTo>
                    <a:pt x="5206" y="787547"/>
                  </a:lnTo>
                  <a:lnTo>
                    <a:pt x="19406" y="808599"/>
                  </a:lnTo>
                  <a:lnTo>
                    <a:pt x="40469" y="822794"/>
                  </a:lnTo>
                  <a:lnTo>
                    <a:pt x="66264" y="827999"/>
                  </a:lnTo>
                  <a:lnTo>
                    <a:pt x="761795" y="827999"/>
                  </a:lnTo>
                  <a:lnTo>
                    <a:pt x="787568" y="822794"/>
                  </a:lnTo>
                  <a:lnTo>
                    <a:pt x="808612" y="808599"/>
                  </a:lnTo>
                  <a:lnTo>
                    <a:pt x="822797" y="787547"/>
                  </a:lnTo>
                  <a:lnTo>
                    <a:pt x="822992" y="786584"/>
                  </a:lnTo>
                  <a:lnTo>
                    <a:pt x="66264" y="786584"/>
                  </a:lnTo>
                  <a:lnTo>
                    <a:pt x="56590" y="784633"/>
                  </a:lnTo>
                  <a:lnTo>
                    <a:pt x="48694" y="779314"/>
                  </a:lnTo>
                  <a:lnTo>
                    <a:pt x="43372" y="771426"/>
                  </a:lnTo>
                  <a:lnTo>
                    <a:pt x="41421" y="761770"/>
                  </a:lnTo>
                  <a:lnTo>
                    <a:pt x="41421" y="66247"/>
                  </a:lnTo>
                  <a:lnTo>
                    <a:pt x="43372" y="56580"/>
                  </a:lnTo>
                  <a:lnTo>
                    <a:pt x="48694" y="48688"/>
                  </a:lnTo>
                  <a:lnTo>
                    <a:pt x="56590" y="43368"/>
                  </a:lnTo>
                  <a:lnTo>
                    <a:pt x="66264" y="41417"/>
                  </a:lnTo>
                  <a:lnTo>
                    <a:pt x="822990" y="41417"/>
                  </a:lnTo>
                  <a:lnTo>
                    <a:pt x="822797" y="40462"/>
                  </a:lnTo>
                  <a:lnTo>
                    <a:pt x="808612" y="19404"/>
                  </a:lnTo>
                  <a:lnTo>
                    <a:pt x="787568" y="5206"/>
                  </a:lnTo>
                  <a:lnTo>
                    <a:pt x="761795" y="0"/>
                  </a:lnTo>
                  <a:close/>
                </a:path>
                <a:path w="828039" h="828040">
                  <a:moveTo>
                    <a:pt x="822990" y="41417"/>
                  </a:moveTo>
                  <a:lnTo>
                    <a:pt x="761795" y="41417"/>
                  </a:lnTo>
                  <a:lnTo>
                    <a:pt x="771451" y="43368"/>
                  </a:lnTo>
                  <a:lnTo>
                    <a:pt x="779349" y="48688"/>
                  </a:lnTo>
                  <a:lnTo>
                    <a:pt x="784682" y="56580"/>
                  </a:lnTo>
                  <a:lnTo>
                    <a:pt x="786639" y="66247"/>
                  </a:lnTo>
                  <a:lnTo>
                    <a:pt x="786639" y="761770"/>
                  </a:lnTo>
                  <a:lnTo>
                    <a:pt x="784682" y="771426"/>
                  </a:lnTo>
                  <a:lnTo>
                    <a:pt x="779349" y="779314"/>
                  </a:lnTo>
                  <a:lnTo>
                    <a:pt x="771451" y="784633"/>
                  </a:lnTo>
                  <a:lnTo>
                    <a:pt x="761795" y="786584"/>
                  </a:lnTo>
                  <a:lnTo>
                    <a:pt x="822992" y="786584"/>
                  </a:lnTo>
                  <a:lnTo>
                    <a:pt x="827999" y="761770"/>
                  </a:lnTo>
                  <a:lnTo>
                    <a:pt x="827999" y="66247"/>
                  </a:lnTo>
                  <a:lnTo>
                    <a:pt x="822990" y="4141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80229" y="7392744"/>
              <a:ext cx="689738" cy="60971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332513" y="7384285"/>
              <a:ext cx="638175" cy="630555"/>
            </a:xfrm>
            <a:custGeom>
              <a:avLst/>
              <a:gdLst/>
              <a:ahLst/>
              <a:cxnLst/>
              <a:rect l="l" t="t" r="r" b="b"/>
              <a:pathLst>
                <a:path w="638175" h="630554">
                  <a:moveTo>
                    <a:pt x="18392" y="0"/>
                  </a:moveTo>
                  <a:lnTo>
                    <a:pt x="0" y="18645"/>
                  </a:lnTo>
                  <a:lnTo>
                    <a:pt x="1279" y="25023"/>
                  </a:lnTo>
                  <a:lnTo>
                    <a:pt x="5024" y="30598"/>
                  </a:lnTo>
                  <a:lnTo>
                    <a:pt x="607751" y="625202"/>
                  </a:lnTo>
                  <a:lnTo>
                    <a:pt x="613375" y="628874"/>
                  </a:lnTo>
                  <a:lnTo>
                    <a:pt x="619769" y="630067"/>
                  </a:lnTo>
                  <a:lnTo>
                    <a:pt x="626147" y="628788"/>
                  </a:lnTo>
                  <a:lnTo>
                    <a:pt x="631722" y="625041"/>
                  </a:lnTo>
                  <a:lnTo>
                    <a:pt x="633300" y="623442"/>
                  </a:lnTo>
                  <a:lnTo>
                    <a:pt x="636970" y="617816"/>
                  </a:lnTo>
                  <a:lnTo>
                    <a:pt x="638164" y="611421"/>
                  </a:lnTo>
                  <a:lnTo>
                    <a:pt x="636884" y="605042"/>
                  </a:lnTo>
                  <a:lnTo>
                    <a:pt x="633137" y="599467"/>
                  </a:lnTo>
                  <a:lnTo>
                    <a:pt x="30412" y="4862"/>
                  </a:lnTo>
                  <a:lnTo>
                    <a:pt x="24787" y="1192"/>
                  </a:lnTo>
                  <a:lnTo>
                    <a:pt x="18392" y="0"/>
                  </a:lnTo>
                  <a:close/>
                </a:path>
              </a:pathLst>
            </a:custGeom>
            <a:solidFill>
              <a:srgbClr val="F53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22211" y="7325697"/>
              <a:ext cx="745490" cy="745490"/>
            </a:xfrm>
            <a:custGeom>
              <a:avLst/>
              <a:gdLst/>
              <a:ahLst/>
              <a:cxnLst/>
              <a:rect l="l" t="t" r="r" b="b"/>
              <a:pathLst>
                <a:path w="745489" h="745490">
                  <a:moveTo>
                    <a:pt x="720374" y="0"/>
                  </a:moveTo>
                  <a:lnTo>
                    <a:pt x="24843" y="0"/>
                  </a:lnTo>
                  <a:lnTo>
                    <a:pt x="15170" y="1950"/>
                  </a:lnTo>
                  <a:lnTo>
                    <a:pt x="7274" y="7271"/>
                  </a:lnTo>
                  <a:lnTo>
                    <a:pt x="1951" y="15163"/>
                  </a:lnTo>
                  <a:lnTo>
                    <a:pt x="0" y="24829"/>
                  </a:lnTo>
                  <a:lnTo>
                    <a:pt x="0" y="720352"/>
                  </a:lnTo>
                  <a:lnTo>
                    <a:pt x="1951" y="730009"/>
                  </a:lnTo>
                  <a:lnTo>
                    <a:pt x="7274" y="737896"/>
                  </a:lnTo>
                  <a:lnTo>
                    <a:pt x="15170" y="743216"/>
                  </a:lnTo>
                  <a:lnTo>
                    <a:pt x="24843" y="745167"/>
                  </a:lnTo>
                  <a:lnTo>
                    <a:pt x="720374" y="745167"/>
                  </a:lnTo>
                  <a:lnTo>
                    <a:pt x="730030" y="743216"/>
                  </a:lnTo>
                  <a:lnTo>
                    <a:pt x="737930" y="737896"/>
                  </a:lnTo>
                  <a:lnTo>
                    <a:pt x="743263" y="730009"/>
                  </a:lnTo>
                  <a:lnTo>
                    <a:pt x="745220" y="720352"/>
                  </a:lnTo>
                  <a:lnTo>
                    <a:pt x="745220" y="24829"/>
                  </a:lnTo>
                  <a:lnTo>
                    <a:pt x="743263" y="15163"/>
                  </a:lnTo>
                  <a:lnTo>
                    <a:pt x="737930" y="7271"/>
                  </a:lnTo>
                  <a:lnTo>
                    <a:pt x="730030" y="1950"/>
                  </a:lnTo>
                  <a:lnTo>
                    <a:pt x="720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480789" y="7284280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40">
                  <a:moveTo>
                    <a:pt x="761796" y="0"/>
                  </a:moveTo>
                  <a:lnTo>
                    <a:pt x="66266" y="0"/>
                  </a:lnTo>
                  <a:lnTo>
                    <a:pt x="40470" y="5206"/>
                  </a:lnTo>
                  <a:lnTo>
                    <a:pt x="19407" y="19404"/>
                  </a:lnTo>
                  <a:lnTo>
                    <a:pt x="5206" y="40462"/>
                  </a:lnTo>
                  <a:lnTo>
                    <a:pt x="0" y="66247"/>
                  </a:lnTo>
                  <a:lnTo>
                    <a:pt x="0" y="761770"/>
                  </a:lnTo>
                  <a:lnTo>
                    <a:pt x="5207" y="787547"/>
                  </a:lnTo>
                  <a:lnTo>
                    <a:pt x="19407" y="808599"/>
                  </a:lnTo>
                  <a:lnTo>
                    <a:pt x="40470" y="822794"/>
                  </a:lnTo>
                  <a:lnTo>
                    <a:pt x="66266" y="827999"/>
                  </a:lnTo>
                  <a:lnTo>
                    <a:pt x="761796" y="827999"/>
                  </a:lnTo>
                  <a:lnTo>
                    <a:pt x="787571" y="822794"/>
                  </a:lnTo>
                  <a:lnTo>
                    <a:pt x="808614" y="808599"/>
                  </a:lnTo>
                  <a:lnTo>
                    <a:pt x="822799" y="787547"/>
                  </a:lnTo>
                  <a:lnTo>
                    <a:pt x="822994" y="786584"/>
                  </a:lnTo>
                  <a:lnTo>
                    <a:pt x="66266" y="786584"/>
                  </a:lnTo>
                  <a:lnTo>
                    <a:pt x="56592" y="784633"/>
                  </a:lnTo>
                  <a:lnTo>
                    <a:pt x="48696" y="779314"/>
                  </a:lnTo>
                  <a:lnTo>
                    <a:pt x="43373" y="771426"/>
                  </a:lnTo>
                  <a:lnTo>
                    <a:pt x="41422" y="761770"/>
                  </a:lnTo>
                  <a:lnTo>
                    <a:pt x="41422" y="66247"/>
                  </a:lnTo>
                  <a:lnTo>
                    <a:pt x="43373" y="56580"/>
                  </a:lnTo>
                  <a:lnTo>
                    <a:pt x="48696" y="48688"/>
                  </a:lnTo>
                  <a:lnTo>
                    <a:pt x="56592" y="43368"/>
                  </a:lnTo>
                  <a:lnTo>
                    <a:pt x="66266" y="41417"/>
                  </a:lnTo>
                  <a:lnTo>
                    <a:pt x="822992" y="41417"/>
                  </a:lnTo>
                  <a:lnTo>
                    <a:pt x="822799" y="40462"/>
                  </a:lnTo>
                  <a:lnTo>
                    <a:pt x="808614" y="19404"/>
                  </a:lnTo>
                  <a:lnTo>
                    <a:pt x="787571" y="5206"/>
                  </a:lnTo>
                  <a:lnTo>
                    <a:pt x="761796" y="0"/>
                  </a:lnTo>
                  <a:close/>
                </a:path>
                <a:path w="828039" h="828040">
                  <a:moveTo>
                    <a:pt x="822992" y="41417"/>
                  </a:moveTo>
                  <a:lnTo>
                    <a:pt x="761796" y="41417"/>
                  </a:lnTo>
                  <a:lnTo>
                    <a:pt x="771453" y="43368"/>
                  </a:lnTo>
                  <a:lnTo>
                    <a:pt x="779352" y="48688"/>
                  </a:lnTo>
                  <a:lnTo>
                    <a:pt x="784685" y="56580"/>
                  </a:lnTo>
                  <a:lnTo>
                    <a:pt x="786643" y="66247"/>
                  </a:lnTo>
                  <a:lnTo>
                    <a:pt x="786643" y="761770"/>
                  </a:lnTo>
                  <a:lnTo>
                    <a:pt x="784685" y="771426"/>
                  </a:lnTo>
                  <a:lnTo>
                    <a:pt x="779352" y="779314"/>
                  </a:lnTo>
                  <a:lnTo>
                    <a:pt x="771453" y="784633"/>
                  </a:lnTo>
                  <a:lnTo>
                    <a:pt x="761796" y="786584"/>
                  </a:lnTo>
                  <a:lnTo>
                    <a:pt x="822994" y="786584"/>
                  </a:lnTo>
                  <a:lnTo>
                    <a:pt x="828000" y="761770"/>
                  </a:lnTo>
                  <a:lnTo>
                    <a:pt x="828000" y="66247"/>
                  </a:lnTo>
                  <a:lnTo>
                    <a:pt x="822992" y="4141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49586" y="7391433"/>
              <a:ext cx="690406" cy="61369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764226" y="7325697"/>
              <a:ext cx="745490" cy="745490"/>
            </a:xfrm>
            <a:custGeom>
              <a:avLst/>
              <a:gdLst/>
              <a:ahLst/>
              <a:cxnLst/>
              <a:rect l="l" t="t" r="r" b="b"/>
              <a:pathLst>
                <a:path w="745489" h="745490">
                  <a:moveTo>
                    <a:pt x="720374" y="0"/>
                  </a:moveTo>
                  <a:lnTo>
                    <a:pt x="24843" y="0"/>
                  </a:lnTo>
                  <a:lnTo>
                    <a:pt x="15170" y="1950"/>
                  </a:lnTo>
                  <a:lnTo>
                    <a:pt x="7274" y="7271"/>
                  </a:lnTo>
                  <a:lnTo>
                    <a:pt x="1951" y="15163"/>
                  </a:lnTo>
                  <a:lnTo>
                    <a:pt x="0" y="24829"/>
                  </a:lnTo>
                  <a:lnTo>
                    <a:pt x="0" y="720352"/>
                  </a:lnTo>
                  <a:lnTo>
                    <a:pt x="1951" y="730009"/>
                  </a:lnTo>
                  <a:lnTo>
                    <a:pt x="7274" y="737896"/>
                  </a:lnTo>
                  <a:lnTo>
                    <a:pt x="15170" y="743216"/>
                  </a:lnTo>
                  <a:lnTo>
                    <a:pt x="24843" y="745167"/>
                  </a:lnTo>
                  <a:lnTo>
                    <a:pt x="720374" y="745167"/>
                  </a:lnTo>
                  <a:lnTo>
                    <a:pt x="730030" y="743216"/>
                  </a:lnTo>
                  <a:lnTo>
                    <a:pt x="737928" y="737896"/>
                  </a:lnTo>
                  <a:lnTo>
                    <a:pt x="743261" y="730009"/>
                  </a:lnTo>
                  <a:lnTo>
                    <a:pt x="745218" y="720352"/>
                  </a:lnTo>
                  <a:lnTo>
                    <a:pt x="745218" y="24829"/>
                  </a:lnTo>
                  <a:lnTo>
                    <a:pt x="743261" y="15163"/>
                  </a:lnTo>
                  <a:lnTo>
                    <a:pt x="737928" y="7271"/>
                  </a:lnTo>
                  <a:lnTo>
                    <a:pt x="730030" y="1950"/>
                  </a:lnTo>
                  <a:lnTo>
                    <a:pt x="720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722803" y="7284280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40">
                  <a:moveTo>
                    <a:pt x="761796" y="0"/>
                  </a:moveTo>
                  <a:lnTo>
                    <a:pt x="66266" y="0"/>
                  </a:lnTo>
                  <a:lnTo>
                    <a:pt x="40470" y="5206"/>
                  </a:lnTo>
                  <a:lnTo>
                    <a:pt x="19407" y="19404"/>
                  </a:lnTo>
                  <a:lnTo>
                    <a:pt x="5206" y="40462"/>
                  </a:lnTo>
                  <a:lnTo>
                    <a:pt x="0" y="66247"/>
                  </a:lnTo>
                  <a:lnTo>
                    <a:pt x="0" y="761770"/>
                  </a:lnTo>
                  <a:lnTo>
                    <a:pt x="5207" y="787547"/>
                  </a:lnTo>
                  <a:lnTo>
                    <a:pt x="19407" y="808599"/>
                  </a:lnTo>
                  <a:lnTo>
                    <a:pt x="40470" y="822794"/>
                  </a:lnTo>
                  <a:lnTo>
                    <a:pt x="66266" y="827999"/>
                  </a:lnTo>
                  <a:lnTo>
                    <a:pt x="761796" y="827999"/>
                  </a:lnTo>
                  <a:lnTo>
                    <a:pt x="787570" y="822794"/>
                  </a:lnTo>
                  <a:lnTo>
                    <a:pt x="808613" y="808599"/>
                  </a:lnTo>
                  <a:lnTo>
                    <a:pt x="822799" y="787547"/>
                  </a:lnTo>
                  <a:lnTo>
                    <a:pt x="822993" y="786584"/>
                  </a:lnTo>
                  <a:lnTo>
                    <a:pt x="66266" y="786584"/>
                  </a:lnTo>
                  <a:lnTo>
                    <a:pt x="56592" y="784633"/>
                  </a:lnTo>
                  <a:lnTo>
                    <a:pt x="48696" y="779314"/>
                  </a:lnTo>
                  <a:lnTo>
                    <a:pt x="43373" y="771426"/>
                  </a:lnTo>
                  <a:lnTo>
                    <a:pt x="41422" y="761770"/>
                  </a:lnTo>
                  <a:lnTo>
                    <a:pt x="41422" y="66247"/>
                  </a:lnTo>
                  <a:lnTo>
                    <a:pt x="43373" y="56580"/>
                  </a:lnTo>
                  <a:lnTo>
                    <a:pt x="48696" y="48688"/>
                  </a:lnTo>
                  <a:lnTo>
                    <a:pt x="56592" y="43368"/>
                  </a:lnTo>
                  <a:lnTo>
                    <a:pt x="66266" y="41417"/>
                  </a:lnTo>
                  <a:lnTo>
                    <a:pt x="822991" y="41417"/>
                  </a:lnTo>
                  <a:lnTo>
                    <a:pt x="822799" y="40462"/>
                  </a:lnTo>
                  <a:lnTo>
                    <a:pt x="808613" y="19404"/>
                  </a:lnTo>
                  <a:lnTo>
                    <a:pt x="787570" y="5206"/>
                  </a:lnTo>
                  <a:lnTo>
                    <a:pt x="761796" y="0"/>
                  </a:lnTo>
                  <a:close/>
                </a:path>
                <a:path w="828039" h="828040">
                  <a:moveTo>
                    <a:pt x="822991" y="41417"/>
                  </a:moveTo>
                  <a:lnTo>
                    <a:pt x="761796" y="41417"/>
                  </a:lnTo>
                  <a:lnTo>
                    <a:pt x="771452" y="43368"/>
                  </a:lnTo>
                  <a:lnTo>
                    <a:pt x="779351" y="48688"/>
                  </a:lnTo>
                  <a:lnTo>
                    <a:pt x="784683" y="56580"/>
                  </a:lnTo>
                  <a:lnTo>
                    <a:pt x="786640" y="66247"/>
                  </a:lnTo>
                  <a:lnTo>
                    <a:pt x="786640" y="761770"/>
                  </a:lnTo>
                  <a:lnTo>
                    <a:pt x="784683" y="771426"/>
                  </a:lnTo>
                  <a:lnTo>
                    <a:pt x="779351" y="779314"/>
                  </a:lnTo>
                  <a:lnTo>
                    <a:pt x="771452" y="784633"/>
                  </a:lnTo>
                  <a:lnTo>
                    <a:pt x="761796" y="786584"/>
                  </a:lnTo>
                  <a:lnTo>
                    <a:pt x="822993" y="786584"/>
                  </a:lnTo>
                  <a:lnTo>
                    <a:pt x="828000" y="761770"/>
                  </a:lnTo>
                  <a:lnTo>
                    <a:pt x="828000" y="66247"/>
                  </a:lnTo>
                  <a:lnTo>
                    <a:pt x="822991" y="4141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7591" y="7501432"/>
              <a:ext cx="291844" cy="36823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06801" y="7769925"/>
            <a:ext cx="11831320" cy="251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72030" algn="ctr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4F89A8"/>
                </a:solidFill>
                <a:latin typeface="Tahoma"/>
                <a:cs typeface="Tahoma"/>
              </a:rPr>
              <a:t>103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1600">
              <a:latin typeface="Tahoma"/>
              <a:cs typeface="Tahoma"/>
            </a:endParaRPr>
          </a:p>
          <a:p>
            <a:pPr marL="38100" algn="ctr">
              <a:lnSpc>
                <a:spcPct val="100000"/>
              </a:lnSpc>
            </a:pP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При</a:t>
            </a:r>
            <a:r>
              <a:rPr sz="2000" b="1" spc="-10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обморожении</a:t>
            </a:r>
            <a:r>
              <a:rPr sz="20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4F89A8"/>
                </a:solidFill>
                <a:latin typeface="Tahoma"/>
                <a:cs typeface="Tahoma"/>
              </a:rPr>
              <a:t>категорически</a:t>
            </a:r>
            <a:r>
              <a:rPr sz="2000" b="1" spc="-5" dirty="0">
                <a:solidFill>
                  <a:srgbClr val="4F89A8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4F89A8"/>
                </a:solidFill>
                <a:latin typeface="Tahoma"/>
                <a:cs typeface="Tahoma"/>
              </a:rPr>
              <a:t>запрещено:</a:t>
            </a:r>
            <a:endParaRPr sz="20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994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давать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пить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пострадавшему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кофе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алкоголь,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которые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могут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усугубить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ситуацию;</a:t>
            </a:r>
            <a:endParaRPr sz="1500">
              <a:latin typeface="Tahoma"/>
              <a:cs typeface="Tahoma"/>
            </a:endParaRPr>
          </a:p>
          <a:p>
            <a:pPr marL="241300" marR="115316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растирать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обмороженную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поверхность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снегом,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жесткой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тканью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(высока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вероятность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травмирования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последующего </a:t>
            </a:r>
            <a:r>
              <a:rPr sz="1500" dirty="0">
                <a:latin typeface="Tahoma"/>
                <a:cs typeface="Tahoma"/>
              </a:rPr>
              <a:t>инфицирования</a:t>
            </a:r>
            <a:r>
              <a:rPr sz="1500" spc="-1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поврежденной</a:t>
            </a:r>
            <a:r>
              <a:rPr sz="1500" spc="-10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кожи);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подвергать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место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отморожения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интенсивному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тепловому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воздействию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(при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помощи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горячей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ванны,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грелки,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обогревателя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т.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п.);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растирать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поврежденную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кожу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маслом,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жиром,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спиртом,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поскольку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это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может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осложнить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течение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заболевания;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самостоятельно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вскрывать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пузыри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удалять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некротизированные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ткани.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2334531" y="7366168"/>
            <a:ext cx="3047365" cy="650240"/>
            <a:chOff x="2334531" y="7366168"/>
            <a:chExt cx="3047365" cy="650240"/>
          </a:xfrm>
        </p:grpSpPr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6434" y="7366168"/>
              <a:ext cx="185205" cy="34873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334531" y="7382255"/>
              <a:ext cx="634365" cy="634365"/>
            </a:xfrm>
            <a:custGeom>
              <a:avLst/>
              <a:gdLst/>
              <a:ahLst/>
              <a:cxnLst/>
              <a:rect l="l" t="t" r="r" b="b"/>
              <a:pathLst>
                <a:path w="634364" h="634365">
                  <a:moveTo>
                    <a:pt x="615609" y="0"/>
                  </a:moveTo>
                  <a:lnTo>
                    <a:pt x="4943" y="603624"/>
                  </a:lnTo>
                  <a:lnTo>
                    <a:pt x="0" y="615610"/>
                  </a:lnTo>
                  <a:lnTo>
                    <a:pt x="1235" y="621997"/>
                  </a:lnTo>
                  <a:lnTo>
                    <a:pt x="4943" y="627596"/>
                  </a:lnTo>
                  <a:lnTo>
                    <a:pt x="6530" y="629184"/>
                  </a:lnTo>
                  <a:lnTo>
                    <a:pt x="12132" y="632893"/>
                  </a:lnTo>
                  <a:lnTo>
                    <a:pt x="18520" y="634128"/>
                  </a:lnTo>
                  <a:lnTo>
                    <a:pt x="24907" y="632892"/>
                  </a:lnTo>
                  <a:lnTo>
                    <a:pt x="30507" y="629184"/>
                  </a:lnTo>
                  <a:lnTo>
                    <a:pt x="629186" y="30503"/>
                  </a:lnTo>
                  <a:lnTo>
                    <a:pt x="632894" y="24904"/>
                  </a:lnTo>
                  <a:lnTo>
                    <a:pt x="634129" y="18518"/>
                  </a:lnTo>
                  <a:lnTo>
                    <a:pt x="632892" y="12132"/>
                  </a:lnTo>
                  <a:lnTo>
                    <a:pt x="629182" y="6530"/>
                  </a:lnTo>
                  <a:lnTo>
                    <a:pt x="627595" y="4943"/>
                  </a:lnTo>
                  <a:lnTo>
                    <a:pt x="621995" y="1235"/>
                  </a:lnTo>
                  <a:lnTo>
                    <a:pt x="615609" y="0"/>
                  </a:lnTo>
                  <a:close/>
                </a:path>
              </a:pathLst>
            </a:custGeom>
            <a:solidFill>
              <a:srgbClr val="F53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7989976" y="6487578"/>
            <a:ext cx="6461760" cy="13728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5"/>
              </a:spcBef>
            </a:pP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В</a:t>
            </a:r>
            <a:r>
              <a:rPr sz="2200" b="1" spc="-1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домашних</a:t>
            </a:r>
            <a:r>
              <a:rPr sz="2200" b="1" spc="-1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условиях</a:t>
            </a:r>
            <a:r>
              <a:rPr sz="2200" b="1" spc="-10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возможно</a:t>
            </a:r>
            <a:r>
              <a:rPr sz="2200" b="1" spc="-1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F53939"/>
                </a:solidFill>
                <a:latin typeface="Tahoma"/>
                <a:cs typeface="Tahoma"/>
              </a:rPr>
              <a:t>лечение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только</a:t>
            </a:r>
            <a:r>
              <a:rPr sz="2200" b="1" spc="-2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отморожения</a:t>
            </a:r>
            <a:r>
              <a:rPr sz="2200" b="1" spc="-2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1</a:t>
            </a:r>
            <a:r>
              <a:rPr sz="2200" b="1" spc="-2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степени.</a:t>
            </a:r>
            <a:r>
              <a:rPr sz="2200" b="1" spc="-20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Во</a:t>
            </a:r>
            <a:r>
              <a:rPr sz="2200" b="1" spc="-2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spc="-20" dirty="0">
                <a:solidFill>
                  <a:srgbClr val="F53939"/>
                </a:solidFill>
                <a:latin typeface="Tahoma"/>
                <a:cs typeface="Tahoma"/>
              </a:rPr>
              <a:t>всех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остальных</a:t>
            </a:r>
            <a:r>
              <a:rPr sz="2200" b="1" spc="-15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случаях</a:t>
            </a:r>
            <a:r>
              <a:rPr sz="2200" b="1" spc="-10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необходимо</a:t>
            </a:r>
            <a:r>
              <a:rPr sz="2200" b="1" spc="-10" dirty="0">
                <a:solidFill>
                  <a:srgbClr val="F53939"/>
                </a:solidFill>
                <a:latin typeface="Tahoma"/>
                <a:cs typeface="Tahoma"/>
              </a:rPr>
              <a:t> обратиться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за</a:t>
            </a:r>
            <a:r>
              <a:rPr sz="2200" b="1" spc="-20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53939"/>
                </a:solidFill>
                <a:latin typeface="Tahoma"/>
                <a:cs typeface="Tahoma"/>
              </a:rPr>
              <a:t>специализированной</a:t>
            </a:r>
            <a:r>
              <a:rPr sz="2200" b="1" spc="-20" dirty="0">
                <a:solidFill>
                  <a:srgbClr val="F53939"/>
                </a:solidFill>
                <a:latin typeface="Tahoma"/>
                <a:cs typeface="Tahoma"/>
              </a:rPr>
              <a:t> </a:t>
            </a:r>
            <a:r>
              <a:rPr sz="2200" b="1" spc="-10" dirty="0">
                <a:solidFill>
                  <a:srgbClr val="F53939"/>
                </a:solidFill>
                <a:latin typeface="Tahoma"/>
                <a:cs typeface="Tahoma"/>
              </a:rPr>
              <a:t>помощью.</a:t>
            </a:r>
            <a:endParaRPr sz="2200">
              <a:latin typeface="Tahoma"/>
              <a:cs typeface="Tahoma"/>
            </a:endParaRPr>
          </a:p>
        </p:txBody>
      </p:sp>
      <p:pic>
        <p:nvPicPr>
          <p:cNvPr id="53" name="object 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600" y="179533"/>
            <a:ext cx="1695805" cy="1694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2649" y="184219"/>
            <a:ext cx="9789795" cy="117221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71755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565"/>
              </a:spcBef>
            </a:pPr>
            <a:r>
              <a:rPr sz="4700" dirty="0"/>
              <a:t>Первая</a:t>
            </a:r>
            <a:r>
              <a:rPr sz="4700" spc="-75" dirty="0"/>
              <a:t> </a:t>
            </a:r>
            <a:r>
              <a:rPr sz="4700" dirty="0"/>
              <a:t>помощь</a:t>
            </a:r>
            <a:r>
              <a:rPr sz="4700" spc="-60" dirty="0"/>
              <a:t> </a:t>
            </a:r>
            <a:r>
              <a:rPr sz="4700" dirty="0"/>
              <a:t>при</a:t>
            </a:r>
            <a:r>
              <a:rPr sz="4700" spc="-60" dirty="0"/>
              <a:t> </a:t>
            </a:r>
            <a:r>
              <a:rPr sz="4700" spc="-10" dirty="0"/>
              <a:t>травмах</a:t>
            </a:r>
            <a:endParaRPr sz="4700"/>
          </a:p>
        </p:txBody>
      </p:sp>
      <p:grpSp>
        <p:nvGrpSpPr>
          <p:cNvPr id="4" name="object 4"/>
          <p:cNvGrpSpPr/>
          <p:nvPr/>
        </p:nvGrpSpPr>
        <p:grpSpPr>
          <a:xfrm>
            <a:off x="358366" y="2053461"/>
            <a:ext cx="14400530" cy="8462645"/>
            <a:chOff x="358366" y="2053461"/>
            <a:chExt cx="14400530" cy="8462645"/>
          </a:xfrm>
        </p:grpSpPr>
        <p:sp>
          <p:nvSpPr>
            <p:cNvPr id="5" name="object 5"/>
            <p:cNvSpPr/>
            <p:nvPr/>
          </p:nvSpPr>
          <p:spPr>
            <a:xfrm>
              <a:off x="358366" y="2053461"/>
              <a:ext cx="14400530" cy="8462645"/>
            </a:xfrm>
            <a:custGeom>
              <a:avLst/>
              <a:gdLst/>
              <a:ahLst/>
              <a:cxnLst/>
              <a:rect l="l" t="t" r="r" b="b"/>
              <a:pathLst>
                <a:path w="14400530" h="8462645">
                  <a:moveTo>
                    <a:pt x="14219999" y="0"/>
                  </a:moveTo>
                  <a:lnTo>
                    <a:pt x="179999" y="0"/>
                  </a:lnTo>
                  <a:lnTo>
                    <a:pt x="132291" y="6457"/>
                  </a:lnTo>
                  <a:lnTo>
                    <a:pt x="89332" y="24665"/>
                  </a:lnTo>
                  <a:lnTo>
                    <a:pt x="52874" y="52873"/>
                  </a:lnTo>
                  <a:lnTo>
                    <a:pt x="24666" y="89332"/>
                  </a:lnTo>
                  <a:lnTo>
                    <a:pt x="6458" y="132293"/>
                  </a:lnTo>
                  <a:lnTo>
                    <a:pt x="0" y="180007"/>
                  </a:lnTo>
                  <a:lnTo>
                    <a:pt x="0" y="8282495"/>
                  </a:lnTo>
                  <a:lnTo>
                    <a:pt x="6458" y="8330209"/>
                  </a:lnTo>
                  <a:lnTo>
                    <a:pt x="24666" y="8373169"/>
                  </a:lnTo>
                  <a:lnTo>
                    <a:pt x="52874" y="8409627"/>
                  </a:lnTo>
                  <a:lnTo>
                    <a:pt x="89332" y="8437834"/>
                  </a:lnTo>
                  <a:lnTo>
                    <a:pt x="132291" y="8456041"/>
                  </a:lnTo>
                  <a:lnTo>
                    <a:pt x="179999" y="8462498"/>
                  </a:lnTo>
                  <a:lnTo>
                    <a:pt x="14219999" y="8462498"/>
                  </a:lnTo>
                  <a:lnTo>
                    <a:pt x="14267707" y="8456041"/>
                  </a:lnTo>
                  <a:lnTo>
                    <a:pt x="14310666" y="8437834"/>
                  </a:lnTo>
                  <a:lnTo>
                    <a:pt x="14347124" y="8409627"/>
                  </a:lnTo>
                  <a:lnTo>
                    <a:pt x="14375332" y="8373169"/>
                  </a:lnTo>
                  <a:lnTo>
                    <a:pt x="14393540" y="8330209"/>
                  </a:lnTo>
                  <a:lnTo>
                    <a:pt x="14399999" y="8282495"/>
                  </a:lnTo>
                  <a:lnTo>
                    <a:pt x="14399999" y="180007"/>
                  </a:lnTo>
                  <a:lnTo>
                    <a:pt x="14393540" y="132293"/>
                  </a:lnTo>
                  <a:lnTo>
                    <a:pt x="14375332" y="89332"/>
                  </a:lnTo>
                  <a:lnTo>
                    <a:pt x="14347124" y="52873"/>
                  </a:lnTo>
                  <a:lnTo>
                    <a:pt x="14310666" y="24665"/>
                  </a:lnTo>
                  <a:lnTo>
                    <a:pt x="14267707" y="6457"/>
                  </a:lnTo>
                  <a:lnTo>
                    <a:pt x="14219999" y="0"/>
                  </a:lnTo>
                  <a:close/>
                </a:path>
              </a:pathLst>
            </a:custGeom>
            <a:solidFill>
              <a:srgbClr val="FFFFFF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8138" y="2231553"/>
              <a:ext cx="14040485" cy="8100059"/>
            </a:xfrm>
            <a:custGeom>
              <a:avLst/>
              <a:gdLst/>
              <a:ahLst/>
              <a:cxnLst/>
              <a:rect l="l" t="t" r="r" b="b"/>
              <a:pathLst>
                <a:path w="14040485" h="8100059">
                  <a:moveTo>
                    <a:pt x="13860004" y="0"/>
                  </a:moveTo>
                  <a:lnTo>
                    <a:pt x="180003" y="0"/>
                  </a:lnTo>
                  <a:lnTo>
                    <a:pt x="132293" y="6458"/>
                  </a:lnTo>
                  <a:lnTo>
                    <a:pt x="89334" y="24665"/>
                  </a:lnTo>
                  <a:lnTo>
                    <a:pt x="52875" y="52873"/>
                  </a:lnTo>
                  <a:lnTo>
                    <a:pt x="24666" y="89331"/>
                  </a:lnTo>
                  <a:lnTo>
                    <a:pt x="6458" y="132290"/>
                  </a:lnTo>
                  <a:lnTo>
                    <a:pt x="0" y="179999"/>
                  </a:lnTo>
                  <a:lnTo>
                    <a:pt x="0" y="7919996"/>
                  </a:lnTo>
                  <a:lnTo>
                    <a:pt x="6458" y="7967706"/>
                  </a:lnTo>
                  <a:lnTo>
                    <a:pt x="24666" y="8010665"/>
                  </a:lnTo>
                  <a:lnTo>
                    <a:pt x="52875" y="8047124"/>
                  </a:lnTo>
                  <a:lnTo>
                    <a:pt x="89334" y="8075333"/>
                  </a:lnTo>
                  <a:lnTo>
                    <a:pt x="132293" y="8093541"/>
                  </a:lnTo>
                  <a:lnTo>
                    <a:pt x="180003" y="8100000"/>
                  </a:lnTo>
                  <a:lnTo>
                    <a:pt x="13860004" y="8100000"/>
                  </a:lnTo>
                  <a:lnTo>
                    <a:pt x="13907710" y="8093541"/>
                  </a:lnTo>
                  <a:lnTo>
                    <a:pt x="13950668" y="8075333"/>
                  </a:lnTo>
                  <a:lnTo>
                    <a:pt x="13987125" y="8047124"/>
                  </a:lnTo>
                  <a:lnTo>
                    <a:pt x="14015333" y="8010665"/>
                  </a:lnTo>
                  <a:lnTo>
                    <a:pt x="14033541" y="7967706"/>
                  </a:lnTo>
                  <a:lnTo>
                    <a:pt x="14039999" y="7919996"/>
                  </a:lnTo>
                  <a:lnTo>
                    <a:pt x="14039999" y="179999"/>
                  </a:lnTo>
                  <a:lnTo>
                    <a:pt x="14033541" y="132290"/>
                  </a:lnTo>
                  <a:lnTo>
                    <a:pt x="14015333" y="89331"/>
                  </a:lnTo>
                  <a:lnTo>
                    <a:pt x="13987125" y="52873"/>
                  </a:lnTo>
                  <a:lnTo>
                    <a:pt x="13950668" y="24665"/>
                  </a:lnTo>
                  <a:lnTo>
                    <a:pt x="13907710" y="6458"/>
                  </a:lnTo>
                  <a:lnTo>
                    <a:pt x="13860004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5302" y="2738976"/>
              <a:ext cx="6732270" cy="6372225"/>
            </a:xfrm>
            <a:custGeom>
              <a:avLst/>
              <a:gdLst/>
              <a:ahLst/>
              <a:cxnLst/>
              <a:rect l="l" t="t" r="r" b="b"/>
              <a:pathLst>
                <a:path w="6732270" h="6372225">
                  <a:moveTo>
                    <a:pt x="6551999" y="0"/>
                  </a:moveTo>
                  <a:lnTo>
                    <a:pt x="179999" y="0"/>
                  </a:lnTo>
                  <a:lnTo>
                    <a:pt x="132289" y="6458"/>
                  </a:lnTo>
                  <a:lnTo>
                    <a:pt x="89331" y="24665"/>
                  </a:lnTo>
                  <a:lnTo>
                    <a:pt x="52873" y="52873"/>
                  </a:lnTo>
                  <a:lnTo>
                    <a:pt x="24665" y="89332"/>
                  </a:lnTo>
                  <a:lnTo>
                    <a:pt x="6458" y="132291"/>
                  </a:lnTo>
                  <a:lnTo>
                    <a:pt x="0" y="180000"/>
                  </a:lnTo>
                  <a:lnTo>
                    <a:pt x="0" y="6192004"/>
                  </a:lnTo>
                  <a:lnTo>
                    <a:pt x="6458" y="6239713"/>
                  </a:lnTo>
                  <a:lnTo>
                    <a:pt x="24665" y="6282671"/>
                  </a:lnTo>
                  <a:lnTo>
                    <a:pt x="52873" y="6319128"/>
                  </a:lnTo>
                  <a:lnTo>
                    <a:pt x="89331" y="6347335"/>
                  </a:lnTo>
                  <a:lnTo>
                    <a:pt x="132289" y="6365542"/>
                  </a:lnTo>
                  <a:lnTo>
                    <a:pt x="179999" y="6372000"/>
                  </a:lnTo>
                  <a:lnTo>
                    <a:pt x="6551999" y="6372000"/>
                  </a:lnTo>
                  <a:lnTo>
                    <a:pt x="6599707" y="6365542"/>
                  </a:lnTo>
                  <a:lnTo>
                    <a:pt x="6642665" y="6347335"/>
                  </a:lnTo>
                  <a:lnTo>
                    <a:pt x="6679124" y="6319128"/>
                  </a:lnTo>
                  <a:lnTo>
                    <a:pt x="6707332" y="6282671"/>
                  </a:lnTo>
                  <a:lnTo>
                    <a:pt x="6725541" y="6239713"/>
                  </a:lnTo>
                  <a:lnTo>
                    <a:pt x="6731999" y="6192004"/>
                  </a:lnTo>
                  <a:lnTo>
                    <a:pt x="6731999" y="180000"/>
                  </a:lnTo>
                  <a:lnTo>
                    <a:pt x="6725541" y="132291"/>
                  </a:lnTo>
                  <a:lnTo>
                    <a:pt x="6707332" y="89332"/>
                  </a:lnTo>
                  <a:lnTo>
                    <a:pt x="6679124" y="52873"/>
                  </a:lnTo>
                  <a:lnTo>
                    <a:pt x="6642665" y="24665"/>
                  </a:lnTo>
                  <a:lnTo>
                    <a:pt x="6599707" y="6458"/>
                  </a:lnTo>
                  <a:lnTo>
                    <a:pt x="6551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301" y="2770505"/>
              <a:ext cx="6660515" cy="6300470"/>
            </a:xfrm>
            <a:custGeom>
              <a:avLst/>
              <a:gdLst/>
              <a:ahLst/>
              <a:cxnLst/>
              <a:rect l="l" t="t" r="r" b="b"/>
              <a:pathLst>
                <a:path w="6660515" h="6300470">
                  <a:moveTo>
                    <a:pt x="6479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5"/>
                  </a:lnTo>
                  <a:lnTo>
                    <a:pt x="52875" y="52873"/>
                  </a:lnTo>
                  <a:lnTo>
                    <a:pt x="24666" y="89331"/>
                  </a:lnTo>
                  <a:lnTo>
                    <a:pt x="6458" y="132288"/>
                  </a:lnTo>
                  <a:lnTo>
                    <a:pt x="0" y="179997"/>
                  </a:lnTo>
                  <a:lnTo>
                    <a:pt x="0" y="6120000"/>
                  </a:lnTo>
                  <a:lnTo>
                    <a:pt x="6458" y="6167708"/>
                  </a:lnTo>
                  <a:lnTo>
                    <a:pt x="24666" y="6210667"/>
                  </a:lnTo>
                  <a:lnTo>
                    <a:pt x="52875" y="6247125"/>
                  </a:lnTo>
                  <a:lnTo>
                    <a:pt x="89333" y="6275333"/>
                  </a:lnTo>
                  <a:lnTo>
                    <a:pt x="132291" y="6293541"/>
                  </a:lnTo>
                  <a:lnTo>
                    <a:pt x="179999" y="6300000"/>
                  </a:lnTo>
                  <a:lnTo>
                    <a:pt x="6479999" y="6300000"/>
                  </a:lnTo>
                  <a:lnTo>
                    <a:pt x="6527708" y="6293541"/>
                  </a:lnTo>
                  <a:lnTo>
                    <a:pt x="6570666" y="6275333"/>
                  </a:lnTo>
                  <a:lnTo>
                    <a:pt x="6607124" y="6247125"/>
                  </a:lnTo>
                  <a:lnTo>
                    <a:pt x="6635332" y="6210667"/>
                  </a:lnTo>
                  <a:lnTo>
                    <a:pt x="6653541" y="6167708"/>
                  </a:lnTo>
                  <a:lnTo>
                    <a:pt x="6659999" y="6120000"/>
                  </a:lnTo>
                  <a:lnTo>
                    <a:pt x="6659999" y="179997"/>
                  </a:lnTo>
                  <a:lnTo>
                    <a:pt x="6653541" y="132288"/>
                  </a:lnTo>
                  <a:lnTo>
                    <a:pt x="6635332" y="89331"/>
                  </a:lnTo>
                  <a:lnTo>
                    <a:pt x="6607124" y="52873"/>
                  </a:lnTo>
                  <a:lnTo>
                    <a:pt x="6570666" y="24665"/>
                  </a:lnTo>
                  <a:lnTo>
                    <a:pt x="6527708" y="6458"/>
                  </a:lnTo>
                  <a:lnTo>
                    <a:pt x="6479999" y="0"/>
                  </a:lnTo>
                  <a:close/>
                </a:path>
              </a:pathLst>
            </a:custGeom>
            <a:solidFill>
              <a:srgbClr val="E8E3E3">
                <a:alpha val="8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61892" y="3528045"/>
            <a:ext cx="5420995" cy="1633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Болезненность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месте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предполагаемой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травмы;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spc="-10" dirty="0">
                <a:latin typeface="Tahoma"/>
                <a:cs typeface="Tahoma"/>
              </a:rPr>
              <a:t>Отёк;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Невозможность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выполнения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обычных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действий;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Изменение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цвета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кожи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месте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травмы;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Деформация </a:t>
            </a:r>
            <a:r>
              <a:rPr sz="1500" spc="-10" dirty="0">
                <a:latin typeface="Tahoma"/>
                <a:cs typeface="Tahoma"/>
              </a:rPr>
              <a:t>конечности;</a:t>
            </a:r>
            <a:endParaRPr sz="15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Ощущение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хруста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костях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или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щелкающий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звук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момент </a:t>
            </a:r>
            <a:r>
              <a:rPr sz="1500" dirty="0">
                <a:latin typeface="Tahoma"/>
                <a:cs typeface="Tahoma"/>
              </a:rPr>
              <a:t>получения</a:t>
            </a:r>
            <a:r>
              <a:rPr sz="1500" spc="-7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травмы.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0465" y="5137559"/>
            <a:ext cx="16427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Tahoma"/>
                <a:cs typeface="Tahoma"/>
              </a:rPr>
              <a:t>Первая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помощь: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0966" y="5367492"/>
            <a:ext cx="4240530" cy="944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1500" spc="-10" dirty="0">
                <a:latin typeface="Tahoma"/>
                <a:cs typeface="Tahoma"/>
              </a:rPr>
              <a:t>Покой;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spc="-10" dirty="0">
                <a:latin typeface="Tahoma"/>
                <a:cs typeface="Tahoma"/>
              </a:rPr>
              <a:t>Холод;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Удобное</a:t>
            </a:r>
            <a:r>
              <a:rPr sz="1500" spc="-19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положение;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spc="-10" dirty="0">
                <a:latin typeface="Tahoma"/>
                <a:cs typeface="Tahoma"/>
              </a:rPr>
              <a:t>Иммобилизация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только</a:t>
            </a:r>
            <a:r>
              <a:rPr sz="1500" spc="-18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при</a:t>
            </a:r>
            <a:r>
              <a:rPr sz="1500" spc="-17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транспортировке.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701105" y="2740406"/>
            <a:ext cx="6732270" cy="6372225"/>
            <a:chOff x="7701105" y="2740406"/>
            <a:chExt cx="6732270" cy="6372225"/>
          </a:xfrm>
        </p:grpSpPr>
        <p:sp>
          <p:nvSpPr>
            <p:cNvPr id="13" name="object 13"/>
            <p:cNvSpPr/>
            <p:nvPr/>
          </p:nvSpPr>
          <p:spPr>
            <a:xfrm>
              <a:off x="7701105" y="2740406"/>
              <a:ext cx="6732270" cy="6372225"/>
            </a:xfrm>
            <a:custGeom>
              <a:avLst/>
              <a:gdLst/>
              <a:ahLst/>
              <a:cxnLst/>
              <a:rect l="l" t="t" r="r" b="b"/>
              <a:pathLst>
                <a:path w="6732269" h="6372225">
                  <a:moveTo>
                    <a:pt x="6551999" y="0"/>
                  </a:moveTo>
                  <a:lnTo>
                    <a:pt x="179999" y="0"/>
                  </a:lnTo>
                  <a:lnTo>
                    <a:pt x="132289" y="6458"/>
                  </a:lnTo>
                  <a:lnTo>
                    <a:pt x="89331" y="24665"/>
                  </a:lnTo>
                  <a:lnTo>
                    <a:pt x="52873" y="52873"/>
                  </a:lnTo>
                  <a:lnTo>
                    <a:pt x="24665" y="89331"/>
                  </a:lnTo>
                  <a:lnTo>
                    <a:pt x="6458" y="132289"/>
                  </a:lnTo>
                  <a:lnTo>
                    <a:pt x="0" y="179999"/>
                  </a:lnTo>
                  <a:lnTo>
                    <a:pt x="0" y="6192003"/>
                  </a:lnTo>
                  <a:lnTo>
                    <a:pt x="6458" y="6239712"/>
                  </a:lnTo>
                  <a:lnTo>
                    <a:pt x="24665" y="6282670"/>
                  </a:lnTo>
                  <a:lnTo>
                    <a:pt x="52873" y="6319128"/>
                  </a:lnTo>
                  <a:lnTo>
                    <a:pt x="89331" y="6347335"/>
                  </a:lnTo>
                  <a:lnTo>
                    <a:pt x="132289" y="6365542"/>
                  </a:lnTo>
                  <a:lnTo>
                    <a:pt x="179999" y="6372000"/>
                  </a:lnTo>
                  <a:lnTo>
                    <a:pt x="6551999" y="6372000"/>
                  </a:lnTo>
                  <a:lnTo>
                    <a:pt x="6599708" y="6365542"/>
                  </a:lnTo>
                  <a:lnTo>
                    <a:pt x="6642666" y="6347335"/>
                  </a:lnTo>
                  <a:lnTo>
                    <a:pt x="6679124" y="6319128"/>
                  </a:lnTo>
                  <a:lnTo>
                    <a:pt x="6707332" y="6282670"/>
                  </a:lnTo>
                  <a:lnTo>
                    <a:pt x="6725541" y="6239712"/>
                  </a:lnTo>
                  <a:lnTo>
                    <a:pt x="6731999" y="6192003"/>
                  </a:lnTo>
                  <a:lnTo>
                    <a:pt x="6731999" y="179999"/>
                  </a:lnTo>
                  <a:lnTo>
                    <a:pt x="6725541" y="132289"/>
                  </a:lnTo>
                  <a:lnTo>
                    <a:pt x="6707332" y="89331"/>
                  </a:lnTo>
                  <a:lnTo>
                    <a:pt x="6679124" y="52873"/>
                  </a:lnTo>
                  <a:lnTo>
                    <a:pt x="6642666" y="24665"/>
                  </a:lnTo>
                  <a:lnTo>
                    <a:pt x="6599708" y="6458"/>
                  </a:lnTo>
                  <a:lnTo>
                    <a:pt x="6551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37105" y="2776406"/>
              <a:ext cx="6660515" cy="6300470"/>
            </a:xfrm>
            <a:custGeom>
              <a:avLst/>
              <a:gdLst/>
              <a:ahLst/>
              <a:cxnLst/>
              <a:rect l="l" t="t" r="r" b="b"/>
              <a:pathLst>
                <a:path w="6660515" h="6300470">
                  <a:moveTo>
                    <a:pt x="6479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6"/>
                  </a:lnTo>
                  <a:lnTo>
                    <a:pt x="52875" y="52874"/>
                  </a:lnTo>
                  <a:lnTo>
                    <a:pt x="24666" y="89332"/>
                  </a:lnTo>
                  <a:lnTo>
                    <a:pt x="6458" y="132290"/>
                  </a:lnTo>
                  <a:lnTo>
                    <a:pt x="0" y="179997"/>
                  </a:lnTo>
                  <a:lnTo>
                    <a:pt x="0" y="6120004"/>
                  </a:lnTo>
                  <a:lnTo>
                    <a:pt x="6458" y="6167711"/>
                  </a:lnTo>
                  <a:lnTo>
                    <a:pt x="24666" y="6210668"/>
                  </a:lnTo>
                  <a:lnTo>
                    <a:pt x="52875" y="6247125"/>
                  </a:lnTo>
                  <a:lnTo>
                    <a:pt x="89333" y="6275333"/>
                  </a:lnTo>
                  <a:lnTo>
                    <a:pt x="132291" y="6293541"/>
                  </a:lnTo>
                  <a:lnTo>
                    <a:pt x="179999" y="6300000"/>
                  </a:lnTo>
                  <a:lnTo>
                    <a:pt x="6479999" y="6300000"/>
                  </a:lnTo>
                  <a:lnTo>
                    <a:pt x="6527708" y="6293541"/>
                  </a:lnTo>
                  <a:lnTo>
                    <a:pt x="6570666" y="6275333"/>
                  </a:lnTo>
                  <a:lnTo>
                    <a:pt x="6607125" y="6247125"/>
                  </a:lnTo>
                  <a:lnTo>
                    <a:pt x="6635333" y="6210668"/>
                  </a:lnTo>
                  <a:lnTo>
                    <a:pt x="6653542" y="6167711"/>
                  </a:lnTo>
                  <a:lnTo>
                    <a:pt x="6660000" y="6120004"/>
                  </a:lnTo>
                  <a:lnTo>
                    <a:pt x="6660000" y="179997"/>
                  </a:lnTo>
                  <a:lnTo>
                    <a:pt x="6653542" y="132290"/>
                  </a:lnTo>
                  <a:lnTo>
                    <a:pt x="6635333" y="89332"/>
                  </a:lnTo>
                  <a:lnTo>
                    <a:pt x="6607125" y="52874"/>
                  </a:lnTo>
                  <a:lnTo>
                    <a:pt x="6570666" y="24666"/>
                  </a:lnTo>
                  <a:lnTo>
                    <a:pt x="6527708" y="6458"/>
                  </a:lnTo>
                  <a:lnTo>
                    <a:pt x="6479999" y="0"/>
                  </a:lnTo>
                  <a:close/>
                </a:path>
              </a:pathLst>
            </a:custGeom>
            <a:solidFill>
              <a:srgbClr val="E8E3E3">
                <a:alpha val="85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909215" y="3477443"/>
            <a:ext cx="10610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Tahoma"/>
                <a:cs typeface="Tahoma"/>
              </a:rPr>
              <a:t>Признаки: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93363" y="3707372"/>
            <a:ext cx="6019165" cy="1863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marR="116839" indent="-228600">
              <a:lnSpc>
                <a:spcPct val="100600"/>
              </a:lnSpc>
              <a:spcBef>
                <a:spcPts val="90"/>
              </a:spcBef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Ситуация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получения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травмы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предполагает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возможность </a:t>
            </a:r>
            <a:r>
              <a:rPr sz="1500" dirty="0">
                <a:latin typeface="Tahoma"/>
                <a:cs typeface="Tahoma"/>
              </a:rPr>
              <a:t>повреждения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головы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позвоночника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(ДТП,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падение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высоты);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Пострадавший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не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помнит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точно,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что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произошло;</a:t>
            </a:r>
            <a:endParaRPr sz="15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У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пострадавшего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сильно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болит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голова,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его</a:t>
            </a:r>
            <a:r>
              <a:rPr sz="1500" spc="-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тошнит;</a:t>
            </a:r>
            <a:endParaRPr sz="1500">
              <a:latin typeface="Tahoma"/>
              <a:cs typeface="Tahoma"/>
            </a:endParaRPr>
          </a:p>
          <a:p>
            <a:pPr marL="241300" marR="624205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Пострадавший жалуется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на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потерю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чувствительности</a:t>
            </a:r>
            <a:r>
              <a:rPr sz="1500" spc="5" dirty="0">
                <a:latin typeface="Tahoma"/>
                <a:cs typeface="Tahoma"/>
              </a:rPr>
              <a:t> </a:t>
            </a:r>
            <a:r>
              <a:rPr sz="1500" spc="-25" dirty="0">
                <a:latin typeface="Tahoma"/>
                <a:cs typeface="Tahoma"/>
              </a:rPr>
              <a:t>или </a:t>
            </a:r>
            <a:r>
              <a:rPr sz="1500" dirty="0">
                <a:latin typeface="Tahoma"/>
                <a:cs typeface="Tahoma"/>
              </a:rPr>
              <a:t>покалывание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конечностях;</a:t>
            </a:r>
            <a:endParaRPr sz="15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Пострадавший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ощущает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боль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области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шеи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или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спины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или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боль </a:t>
            </a:r>
            <a:r>
              <a:rPr sz="1500" dirty="0">
                <a:latin typeface="Tahoma"/>
                <a:cs typeface="Tahoma"/>
              </a:rPr>
              <a:t>при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прикосновении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ним.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0442" y="2402192"/>
            <a:ext cx="13015594" cy="114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ahoma"/>
                <a:cs typeface="Tahoma"/>
              </a:rPr>
              <a:t>К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травмам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относятся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ушибы,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открытые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закрытые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переломы,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вывихи,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растяжения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разрывы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связок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мышц.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5"/>
              </a:spcBef>
            </a:pPr>
            <a:endParaRPr sz="1600">
              <a:latin typeface="Tahoma"/>
              <a:cs typeface="Tahoma"/>
            </a:endParaRPr>
          </a:p>
          <a:p>
            <a:pPr marL="817880">
              <a:lnSpc>
                <a:spcPct val="100000"/>
              </a:lnSpc>
              <a:tabLst>
                <a:tab pos="7344409" algn="l"/>
              </a:tabLst>
            </a:pPr>
            <a:r>
              <a:rPr sz="1600" b="1" dirty="0">
                <a:latin typeface="Tahoma"/>
                <a:cs typeface="Tahoma"/>
              </a:rPr>
              <a:t>Общие</a:t>
            </a:r>
            <a:r>
              <a:rPr sz="1600" b="1" spc="-6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правила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первой</a:t>
            </a:r>
            <a:r>
              <a:rPr sz="1600" b="1" spc="-6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помощи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при</a:t>
            </a:r>
            <a:r>
              <a:rPr sz="1600" b="1" spc="-6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травме</a:t>
            </a:r>
            <a:r>
              <a:rPr sz="1600" b="1" dirty="0">
                <a:latin typeface="Tahoma"/>
                <a:cs typeface="Tahoma"/>
              </a:rPr>
              <a:t>	Первая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помощь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при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травмах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головы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4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позвоночника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500" b="1" spc="-10" dirty="0">
                <a:latin typeface="Tahoma"/>
                <a:cs typeface="Tahoma"/>
              </a:rPr>
              <a:t>Признаки: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6237" y="6336185"/>
            <a:ext cx="6097270" cy="2553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marR="5080" indent="-228600" algn="just">
              <a:lnSpc>
                <a:spcPct val="100600"/>
              </a:lnSpc>
              <a:spcBef>
                <a:spcPts val="90"/>
              </a:spcBef>
              <a:buAutoNum type="arabicPeriod"/>
              <a:tabLst>
                <a:tab pos="241300" algn="l"/>
              </a:tabLst>
            </a:pPr>
            <a:r>
              <a:rPr sz="1500" spc="114" dirty="0">
                <a:latin typeface="Tahoma"/>
                <a:cs typeface="Tahoma"/>
              </a:rPr>
              <a:t>Вызов</a:t>
            </a:r>
            <a:r>
              <a:rPr sz="1500" spc="110" dirty="0">
                <a:latin typeface="Tahoma"/>
                <a:cs typeface="Tahoma"/>
              </a:rPr>
              <a:t>  </a:t>
            </a:r>
            <a:r>
              <a:rPr sz="1500" spc="125" dirty="0">
                <a:latin typeface="Tahoma"/>
                <a:cs typeface="Tahoma"/>
              </a:rPr>
              <a:t>скорой</a:t>
            </a:r>
            <a:r>
              <a:rPr sz="1500" spc="114" dirty="0">
                <a:latin typeface="Tahoma"/>
                <a:cs typeface="Tahoma"/>
              </a:rPr>
              <a:t>  </a:t>
            </a:r>
            <a:r>
              <a:rPr sz="1500" spc="130" dirty="0">
                <a:latin typeface="Tahoma"/>
                <a:cs typeface="Tahoma"/>
              </a:rPr>
              <a:t>медицинской</a:t>
            </a:r>
            <a:r>
              <a:rPr sz="1500" spc="110" dirty="0">
                <a:latin typeface="Tahoma"/>
                <a:cs typeface="Tahoma"/>
              </a:rPr>
              <a:t>  </a:t>
            </a:r>
            <a:r>
              <a:rPr sz="1500" spc="120" dirty="0">
                <a:latin typeface="Tahoma"/>
                <a:cs typeface="Tahoma"/>
              </a:rPr>
              <a:t>помощи</a:t>
            </a:r>
            <a:r>
              <a:rPr sz="1500" spc="110" dirty="0">
                <a:latin typeface="Tahoma"/>
                <a:cs typeface="Tahoma"/>
              </a:rPr>
              <a:t>  </a:t>
            </a:r>
            <a:r>
              <a:rPr sz="1500" spc="135" dirty="0">
                <a:latin typeface="Tahoma"/>
                <a:cs typeface="Tahoma"/>
              </a:rPr>
              <a:t>необходим,</a:t>
            </a:r>
            <a:r>
              <a:rPr sz="1500" spc="114" dirty="0">
                <a:latin typeface="Tahoma"/>
                <a:cs typeface="Tahoma"/>
              </a:rPr>
              <a:t>  </a:t>
            </a:r>
            <a:r>
              <a:rPr sz="1500" spc="90" dirty="0">
                <a:latin typeface="Tahoma"/>
                <a:cs typeface="Tahoma"/>
              </a:rPr>
              <a:t>если </a:t>
            </a:r>
            <a:r>
              <a:rPr sz="1500" spc="65" dirty="0">
                <a:latin typeface="Tahoma"/>
                <a:cs typeface="Tahoma"/>
              </a:rPr>
              <a:t>пострадавший</a:t>
            </a:r>
            <a:r>
              <a:rPr sz="1500" spc="7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не</a:t>
            </a:r>
            <a:r>
              <a:rPr sz="1500" spc="75" dirty="0">
                <a:latin typeface="Tahoma"/>
                <a:cs typeface="Tahoma"/>
              </a:rPr>
              <a:t>  </a:t>
            </a:r>
            <a:r>
              <a:rPr sz="1500" spc="60" dirty="0">
                <a:latin typeface="Tahoma"/>
                <a:cs typeface="Tahoma"/>
              </a:rPr>
              <a:t>способен</a:t>
            </a:r>
            <a:r>
              <a:rPr sz="1500" spc="75" dirty="0">
                <a:latin typeface="Tahoma"/>
                <a:cs typeface="Tahoma"/>
              </a:rPr>
              <a:t>  </a:t>
            </a:r>
            <a:r>
              <a:rPr sz="1500" spc="65" dirty="0">
                <a:latin typeface="Tahoma"/>
                <a:cs typeface="Tahoma"/>
              </a:rPr>
              <a:t>самостоятельно</a:t>
            </a:r>
            <a:r>
              <a:rPr sz="1500" spc="75" dirty="0">
                <a:latin typeface="Tahoma"/>
                <a:cs typeface="Tahoma"/>
              </a:rPr>
              <a:t>  </a:t>
            </a:r>
            <a:r>
              <a:rPr sz="1500" spc="65" dirty="0">
                <a:latin typeface="Tahoma"/>
                <a:cs typeface="Tahoma"/>
              </a:rPr>
              <a:t>добраться</a:t>
            </a:r>
            <a:r>
              <a:rPr sz="1500" spc="75" dirty="0">
                <a:latin typeface="Tahoma"/>
                <a:cs typeface="Tahoma"/>
              </a:rPr>
              <a:t>  </a:t>
            </a:r>
            <a:r>
              <a:rPr sz="1500" spc="-25" dirty="0">
                <a:latin typeface="Tahoma"/>
                <a:cs typeface="Tahoma"/>
              </a:rPr>
              <a:t>до </a:t>
            </a:r>
            <a:r>
              <a:rPr sz="1500" spc="-10" dirty="0">
                <a:latin typeface="Tahoma"/>
                <a:cs typeface="Tahoma"/>
              </a:rPr>
              <a:t>травматологии;</a:t>
            </a:r>
            <a:endParaRPr sz="15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AutoNum type="arabicPeriod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Не</a:t>
            </a:r>
            <a:r>
              <a:rPr sz="1500" spc="7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вправляйте</a:t>
            </a:r>
            <a:r>
              <a:rPr sz="1500" spc="7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конечность,</a:t>
            </a:r>
            <a:r>
              <a:rPr sz="1500" spc="7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которая</a:t>
            </a:r>
            <a:r>
              <a:rPr sz="1500" spc="7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выглядит</a:t>
            </a:r>
            <a:r>
              <a:rPr sz="1500" spc="7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неестественно</a:t>
            </a:r>
            <a:r>
              <a:rPr sz="1500" spc="75" dirty="0">
                <a:latin typeface="Tahoma"/>
                <a:cs typeface="Tahoma"/>
              </a:rPr>
              <a:t> </a:t>
            </a:r>
            <a:r>
              <a:rPr sz="1500" spc="-25" dirty="0">
                <a:latin typeface="Tahoma"/>
                <a:cs typeface="Tahoma"/>
              </a:rPr>
              <a:t>или </a:t>
            </a:r>
            <a:r>
              <a:rPr sz="1500" dirty="0">
                <a:latin typeface="Tahoma"/>
                <a:cs typeface="Tahoma"/>
              </a:rPr>
              <a:t>смещенной.</a:t>
            </a:r>
            <a:r>
              <a:rPr sz="1500" spc="18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Не</a:t>
            </a:r>
            <a:r>
              <a:rPr sz="1500" spc="18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меняйте</a:t>
            </a:r>
            <a:r>
              <a:rPr sz="1500" spc="185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положение</a:t>
            </a:r>
            <a:r>
              <a:rPr sz="1500" spc="185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конечности</a:t>
            </a:r>
            <a:r>
              <a:rPr sz="1500" spc="18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без</a:t>
            </a:r>
            <a:r>
              <a:rPr sz="1500" spc="180" dirty="0">
                <a:latin typeface="Tahoma"/>
                <a:cs typeface="Tahoma"/>
              </a:rPr>
              <a:t>  </a:t>
            </a:r>
            <a:r>
              <a:rPr sz="1500" spc="-10" dirty="0">
                <a:latin typeface="Tahoma"/>
                <a:cs typeface="Tahoma"/>
              </a:rPr>
              <a:t>явной необходимости;</a:t>
            </a:r>
            <a:endParaRPr sz="15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AutoNum type="arabicPeriod"/>
              <a:tabLst>
                <a:tab pos="241300" algn="l"/>
              </a:tabLst>
            </a:pPr>
            <a:r>
              <a:rPr sz="1500" dirty="0">
                <a:latin typeface="Tahoma"/>
                <a:cs typeface="Tahoma"/>
              </a:rPr>
              <a:t>Охладите</a:t>
            </a:r>
            <a:r>
              <a:rPr sz="1500" spc="3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место</a:t>
            </a:r>
            <a:r>
              <a:rPr sz="1500" spc="35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травмы</a:t>
            </a:r>
            <a:r>
              <a:rPr sz="1500" spc="35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при</a:t>
            </a:r>
            <a:r>
              <a:rPr sz="1500" spc="3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помощи</a:t>
            </a:r>
            <a:r>
              <a:rPr sz="1500" spc="3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холодного</a:t>
            </a:r>
            <a:r>
              <a:rPr sz="1500" spc="35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компресса</a:t>
            </a:r>
            <a:r>
              <a:rPr sz="1500" spc="350" dirty="0">
                <a:latin typeface="Tahoma"/>
                <a:cs typeface="Tahoma"/>
              </a:rPr>
              <a:t> </a:t>
            </a:r>
            <a:r>
              <a:rPr sz="1500" spc="-25" dirty="0">
                <a:latin typeface="Tahoma"/>
                <a:cs typeface="Tahoma"/>
              </a:rPr>
              <a:t>(не </a:t>
            </a:r>
            <a:r>
              <a:rPr sz="1500" dirty="0">
                <a:latin typeface="Tahoma"/>
                <a:cs typeface="Tahoma"/>
              </a:rPr>
              <a:t>прикладывайте</a:t>
            </a:r>
            <a:r>
              <a:rPr sz="1500" spc="-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холод прямо к коже, заверните в ткань). </a:t>
            </a:r>
            <a:r>
              <a:rPr sz="1500" spc="-10" dirty="0">
                <a:latin typeface="Tahoma"/>
                <a:cs typeface="Tahoma"/>
              </a:rPr>
              <a:t>Процесс охлаждения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не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должен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превышать</a:t>
            </a:r>
            <a:r>
              <a:rPr sz="1500" spc="-18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20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минут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за</a:t>
            </a:r>
            <a:r>
              <a:rPr sz="1500" spc="-18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один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приём;</a:t>
            </a:r>
            <a:endParaRPr sz="1500">
              <a:latin typeface="Tahoma"/>
              <a:cs typeface="Tahoma"/>
            </a:endParaRPr>
          </a:p>
          <a:p>
            <a:pPr marL="240665" marR="7620" indent="-228600" algn="just">
              <a:lnSpc>
                <a:spcPct val="100600"/>
              </a:lnSpc>
              <a:buAutoNum type="arabicPeriod"/>
              <a:tabLst>
                <a:tab pos="240665" algn="l"/>
              </a:tabLst>
            </a:pPr>
            <a:r>
              <a:rPr sz="1500" dirty="0">
                <a:latin typeface="Tahoma"/>
                <a:cs typeface="Tahoma"/>
              </a:rPr>
              <a:t>Если</a:t>
            </a:r>
            <a:r>
              <a:rPr sz="1500" spc="49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необходима</a:t>
            </a:r>
            <a:r>
              <a:rPr sz="1500" spc="15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транспортировка</a:t>
            </a:r>
            <a:r>
              <a:rPr sz="1500" spc="25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–</a:t>
            </a:r>
            <a:r>
              <a:rPr sz="1500" spc="484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максимально</a:t>
            </a:r>
            <a:r>
              <a:rPr sz="1500" spc="15" dirty="0">
                <a:latin typeface="Tahoma"/>
                <a:cs typeface="Tahoma"/>
              </a:rPr>
              <a:t>  </a:t>
            </a:r>
            <a:r>
              <a:rPr sz="1500" spc="-10" dirty="0">
                <a:latin typeface="Tahoma"/>
                <a:cs typeface="Tahoma"/>
              </a:rPr>
              <a:t>ограничьте подвижность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травмированной</a:t>
            </a:r>
            <a:r>
              <a:rPr sz="1500" spc="-18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части</a:t>
            </a:r>
            <a:r>
              <a:rPr sz="1500" spc="-17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тела</a:t>
            </a:r>
            <a:r>
              <a:rPr sz="1500" spc="-18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пострадавшего.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07426" y="5727360"/>
            <a:ext cx="6325870" cy="2093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Tahoma"/>
                <a:cs typeface="Tahoma"/>
              </a:rPr>
              <a:t>Первая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помощь:</a:t>
            </a:r>
            <a:endParaRPr sz="1500">
              <a:latin typeface="Tahoma"/>
              <a:cs typeface="Tahoma"/>
            </a:endParaRPr>
          </a:p>
          <a:p>
            <a:pPr marL="469265" marR="5080" indent="-228600" algn="just">
              <a:lnSpc>
                <a:spcPct val="100600"/>
              </a:lnSpc>
              <a:buAutoNum type="arabicPeriod"/>
              <a:tabLst>
                <a:tab pos="469265" algn="l"/>
              </a:tabLst>
            </a:pPr>
            <a:r>
              <a:rPr sz="1500" spc="55" dirty="0">
                <a:latin typeface="Tahoma"/>
                <a:cs typeface="Tahoma"/>
              </a:rPr>
              <a:t>Успокойте</a:t>
            </a:r>
            <a:r>
              <a:rPr sz="1500" spc="70" dirty="0">
                <a:latin typeface="Tahoma"/>
                <a:cs typeface="Tahoma"/>
              </a:rPr>
              <a:t>  </a:t>
            </a:r>
            <a:r>
              <a:rPr sz="1500" spc="55" dirty="0">
                <a:latin typeface="Tahoma"/>
                <a:cs typeface="Tahoma"/>
              </a:rPr>
              <a:t>пострадавшего</a:t>
            </a:r>
            <a:r>
              <a:rPr sz="1500" spc="7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75" dirty="0">
                <a:latin typeface="Tahoma"/>
                <a:cs typeface="Tahoma"/>
              </a:rPr>
              <a:t>  </a:t>
            </a:r>
            <a:r>
              <a:rPr sz="1500" spc="55" dirty="0">
                <a:latin typeface="Tahoma"/>
                <a:cs typeface="Tahoma"/>
              </a:rPr>
              <a:t>постарайтесь</a:t>
            </a:r>
            <a:r>
              <a:rPr sz="1500" spc="70" dirty="0">
                <a:latin typeface="Tahoma"/>
                <a:cs typeface="Tahoma"/>
              </a:rPr>
              <a:t>  </a:t>
            </a:r>
            <a:r>
              <a:rPr sz="1500" spc="50" dirty="0">
                <a:latin typeface="Tahoma"/>
                <a:cs typeface="Tahoma"/>
              </a:rPr>
              <a:t>убедить</a:t>
            </a:r>
            <a:r>
              <a:rPr sz="1500" spc="7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его</a:t>
            </a:r>
            <a:r>
              <a:rPr sz="1500" spc="75" dirty="0">
                <a:latin typeface="Tahoma"/>
                <a:cs typeface="Tahoma"/>
              </a:rPr>
              <a:t>  </a:t>
            </a:r>
            <a:r>
              <a:rPr sz="1500" spc="-25" dirty="0">
                <a:latin typeface="Tahoma"/>
                <a:cs typeface="Tahoma"/>
              </a:rPr>
              <a:t>не </a:t>
            </a:r>
            <a:r>
              <a:rPr sz="1500" spc="-10" dirty="0">
                <a:latin typeface="Tahoma"/>
                <a:cs typeface="Tahoma"/>
              </a:rPr>
              <a:t>двигаться;</a:t>
            </a:r>
            <a:endParaRPr sz="1500">
              <a:latin typeface="Tahoma"/>
              <a:cs typeface="Tahoma"/>
            </a:endParaRPr>
          </a:p>
          <a:p>
            <a:pPr marL="469265" marR="5080" indent="-228600" algn="just">
              <a:lnSpc>
                <a:spcPct val="100600"/>
              </a:lnSpc>
              <a:buAutoNum type="arabicPeriod"/>
              <a:tabLst>
                <a:tab pos="469265" algn="l"/>
              </a:tabLst>
            </a:pPr>
            <a:r>
              <a:rPr sz="1500" dirty="0">
                <a:latin typeface="Tahoma"/>
                <a:cs typeface="Tahoma"/>
              </a:rPr>
              <a:t>Если</a:t>
            </a:r>
            <a:r>
              <a:rPr sz="1500" spc="195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пострадавший</a:t>
            </a:r>
            <a:r>
              <a:rPr sz="1500" spc="20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находится</a:t>
            </a:r>
            <a:r>
              <a:rPr sz="1500" spc="20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в</a:t>
            </a:r>
            <a:r>
              <a:rPr sz="1500" spc="200" dirty="0">
                <a:latin typeface="Tahoma"/>
                <a:cs typeface="Tahoma"/>
              </a:rPr>
              <a:t>  </a:t>
            </a:r>
            <a:r>
              <a:rPr sz="1500" dirty="0">
                <a:latin typeface="Tahoma"/>
                <a:cs typeface="Tahoma"/>
              </a:rPr>
              <a:t>возбужденном</a:t>
            </a:r>
            <a:r>
              <a:rPr sz="1500" spc="195" dirty="0">
                <a:latin typeface="Tahoma"/>
                <a:cs typeface="Tahoma"/>
              </a:rPr>
              <a:t>  </a:t>
            </a:r>
            <a:r>
              <a:rPr sz="1500" spc="-10" dirty="0">
                <a:latin typeface="Tahoma"/>
                <a:cs typeface="Tahoma"/>
              </a:rPr>
              <a:t>состоянии, </a:t>
            </a:r>
            <a:r>
              <a:rPr sz="1500" dirty="0">
                <a:latin typeface="Tahoma"/>
                <a:cs typeface="Tahoma"/>
              </a:rPr>
              <a:t>беспокоен,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то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не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удерживайте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его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голову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и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шею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против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его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воли. </a:t>
            </a:r>
            <a:r>
              <a:rPr sz="1500" dirty="0">
                <a:latin typeface="Tahoma"/>
                <a:cs typeface="Tahoma"/>
              </a:rPr>
              <a:t>Это</a:t>
            </a:r>
            <a:r>
              <a:rPr sz="1500" spc="-19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может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навредить;</a:t>
            </a:r>
            <a:endParaRPr sz="1500">
              <a:latin typeface="Tahoma"/>
              <a:cs typeface="Tahoma"/>
            </a:endParaRPr>
          </a:p>
          <a:p>
            <a:pPr marL="469265" indent="-228600" algn="just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69265" algn="l"/>
              </a:tabLst>
            </a:pPr>
            <a:r>
              <a:rPr sz="1500" spc="-10" dirty="0">
                <a:latin typeface="Tahoma"/>
                <a:cs typeface="Tahoma"/>
              </a:rPr>
              <a:t>Приложите</a:t>
            </a:r>
            <a:r>
              <a:rPr sz="1500" spc="-19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холод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к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месту</a:t>
            </a:r>
            <a:r>
              <a:rPr sz="1500" spc="-19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травмы;</a:t>
            </a:r>
            <a:endParaRPr sz="1500">
              <a:latin typeface="Tahoma"/>
              <a:cs typeface="Tahoma"/>
            </a:endParaRPr>
          </a:p>
          <a:p>
            <a:pPr marL="469265" marR="5080" indent="-228600" algn="just">
              <a:lnSpc>
                <a:spcPct val="100600"/>
              </a:lnSpc>
              <a:buAutoNum type="arabicPeriod"/>
              <a:tabLst>
                <a:tab pos="469265" algn="l"/>
              </a:tabLst>
            </a:pPr>
            <a:r>
              <a:rPr sz="1500" dirty="0">
                <a:latin typeface="Tahoma"/>
                <a:cs typeface="Tahoma"/>
              </a:rPr>
              <a:t>Если</a:t>
            </a:r>
            <a:r>
              <a:rPr sz="1500" spc="40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есть</a:t>
            </a:r>
            <a:r>
              <a:rPr sz="1500" spc="409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возможность,</a:t>
            </a:r>
            <a:r>
              <a:rPr sz="1500" spc="409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придерживайте</a:t>
            </a:r>
            <a:r>
              <a:rPr sz="1500" spc="409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голову</a:t>
            </a:r>
            <a:r>
              <a:rPr sz="1500" spc="4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пострадавшего руками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в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удобном</a:t>
            </a:r>
            <a:r>
              <a:rPr sz="1500" spc="-18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ему</a:t>
            </a:r>
            <a:r>
              <a:rPr sz="1500" spc="-18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положении.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09139" y="9163814"/>
            <a:ext cx="13497560" cy="1083945"/>
            <a:chOff x="809139" y="9163814"/>
            <a:chExt cx="13497560" cy="1083945"/>
          </a:xfrm>
        </p:grpSpPr>
        <p:sp>
          <p:nvSpPr>
            <p:cNvPr id="21" name="object 21"/>
            <p:cNvSpPr/>
            <p:nvPr/>
          </p:nvSpPr>
          <p:spPr>
            <a:xfrm>
              <a:off x="839199" y="9195894"/>
              <a:ext cx="1016000" cy="1016000"/>
            </a:xfrm>
            <a:custGeom>
              <a:avLst/>
              <a:gdLst/>
              <a:ahLst/>
              <a:cxnLst/>
              <a:rect l="l" t="t" r="r" b="b"/>
              <a:pathLst>
                <a:path w="1016000" h="1016000">
                  <a:moveTo>
                    <a:pt x="982004" y="0"/>
                  </a:moveTo>
                  <a:lnTo>
                    <a:pt x="33868" y="0"/>
                  </a:lnTo>
                  <a:lnTo>
                    <a:pt x="20680" y="2658"/>
                  </a:lnTo>
                  <a:lnTo>
                    <a:pt x="9915" y="9909"/>
                  </a:lnTo>
                  <a:lnTo>
                    <a:pt x="2659" y="20666"/>
                  </a:lnTo>
                  <a:lnTo>
                    <a:pt x="0" y="33842"/>
                  </a:lnTo>
                  <a:lnTo>
                    <a:pt x="0" y="981967"/>
                  </a:lnTo>
                  <a:lnTo>
                    <a:pt x="2659" y="995131"/>
                  </a:lnTo>
                  <a:lnTo>
                    <a:pt x="9915" y="1005883"/>
                  </a:lnTo>
                  <a:lnTo>
                    <a:pt x="20680" y="1013134"/>
                  </a:lnTo>
                  <a:lnTo>
                    <a:pt x="33868" y="1015794"/>
                  </a:lnTo>
                  <a:lnTo>
                    <a:pt x="982004" y="1015794"/>
                  </a:lnTo>
                  <a:lnTo>
                    <a:pt x="995166" y="1013134"/>
                  </a:lnTo>
                  <a:lnTo>
                    <a:pt x="1005932" y="1005883"/>
                  </a:lnTo>
                  <a:lnTo>
                    <a:pt x="1013201" y="995131"/>
                  </a:lnTo>
                  <a:lnTo>
                    <a:pt x="1015869" y="981967"/>
                  </a:lnTo>
                  <a:lnTo>
                    <a:pt x="1015869" y="33842"/>
                  </a:lnTo>
                  <a:lnTo>
                    <a:pt x="1013201" y="20666"/>
                  </a:lnTo>
                  <a:lnTo>
                    <a:pt x="1005932" y="9909"/>
                  </a:lnTo>
                  <a:lnTo>
                    <a:pt x="995166" y="2658"/>
                  </a:lnTo>
                  <a:lnTo>
                    <a:pt x="98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120" y="9364379"/>
              <a:ext cx="991072" cy="72234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09139" y="9166168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1" y="1054695"/>
                  </a:lnTo>
                  <a:lnTo>
                    <a:pt x="1073214" y="1027236"/>
                  </a:lnTo>
                  <a:lnTo>
                    <a:pt x="1073467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7" y="54025"/>
                  </a:lnTo>
                  <a:lnTo>
                    <a:pt x="1073214" y="52774"/>
                  </a:lnTo>
                  <a:lnTo>
                    <a:pt x="1054711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7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7" y="1025982"/>
                  </a:lnTo>
                  <a:lnTo>
                    <a:pt x="1079999" y="993614"/>
                  </a:lnTo>
                  <a:lnTo>
                    <a:pt x="1079999" y="86406"/>
                  </a:lnTo>
                  <a:lnTo>
                    <a:pt x="1073467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41680" y="9197474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388" y="0"/>
                  </a:moveTo>
                  <a:lnTo>
                    <a:pt x="34015" y="0"/>
                  </a:lnTo>
                  <a:lnTo>
                    <a:pt x="20771" y="2670"/>
                  </a:lnTo>
                  <a:lnTo>
                    <a:pt x="9959" y="9953"/>
                  </a:lnTo>
                  <a:lnTo>
                    <a:pt x="2671" y="20758"/>
                  </a:lnTo>
                  <a:lnTo>
                    <a:pt x="0" y="33991"/>
                  </a:lnTo>
                  <a:lnTo>
                    <a:pt x="0" y="986353"/>
                  </a:lnTo>
                  <a:lnTo>
                    <a:pt x="2671" y="999576"/>
                  </a:lnTo>
                  <a:lnTo>
                    <a:pt x="9959" y="1010377"/>
                  </a:lnTo>
                  <a:lnTo>
                    <a:pt x="20771" y="1017659"/>
                  </a:lnTo>
                  <a:lnTo>
                    <a:pt x="34015" y="1020330"/>
                  </a:lnTo>
                  <a:lnTo>
                    <a:pt x="986388" y="1020330"/>
                  </a:lnTo>
                  <a:lnTo>
                    <a:pt x="999610" y="1017659"/>
                  </a:lnTo>
                  <a:lnTo>
                    <a:pt x="1010427" y="1010377"/>
                  </a:lnTo>
                  <a:lnTo>
                    <a:pt x="1017729" y="999576"/>
                  </a:lnTo>
                  <a:lnTo>
                    <a:pt x="1020409" y="986353"/>
                  </a:lnTo>
                  <a:lnTo>
                    <a:pt x="1020409" y="33991"/>
                  </a:lnTo>
                  <a:lnTo>
                    <a:pt x="1017729" y="20758"/>
                  </a:lnTo>
                  <a:lnTo>
                    <a:pt x="1010427" y="9953"/>
                  </a:lnTo>
                  <a:lnTo>
                    <a:pt x="999610" y="2670"/>
                  </a:lnTo>
                  <a:lnTo>
                    <a:pt x="986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09859" y="9167638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4" y="1073209"/>
                  </a:lnTo>
                  <a:lnTo>
                    <a:pt x="1054712" y="1054693"/>
                  </a:lnTo>
                  <a:lnTo>
                    <a:pt x="1073215" y="1027234"/>
                  </a:lnTo>
                  <a:lnTo>
                    <a:pt x="1073468" y="1025980"/>
                  </a:lnTo>
                  <a:lnTo>
                    <a:pt x="86432" y="1025980"/>
                  </a:lnTo>
                  <a:lnTo>
                    <a:pt x="73815" y="1023436"/>
                  </a:lnTo>
                  <a:lnTo>
                    <a:pt x="63516" y="1016497"/>
                  </a:lnTo>
                  <a:lnTo>
                    <a:pt x="56574" y="1006208"/>
                  </a:lnTo>
                  <a:lnTo>
                    <a:pt x="54029" y="993613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8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8"/>
                  </a:lnTo>
                  <a:lnTo>
                    <a:pt x="1016545" y="1016497"/>
                  </a:lnTo>
                  <a:lnTo>
                    <a:pt x="1006241" y="1023436"/>
                  </a:lnTo>
                  <a:lnTo>
                    <a:pt x="993646" y="1025980"/>
                  </a:lnTo>
                  <a:lnTo>
                    <a:pt x="1073468" y="1025980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2501" y="9468152"/>
              <a:ext cx="999694" cy="71536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773328" y="9185893"/>
              <a:ext cx="1016000" cy="1016000"/>
            </a:xfrm>
            <a:custGeom>
              <a:avLst/>
              <a:gdLst/>
              <a:ahLst/>
              <a:cxnLst/>
              <a:rect l="l" t="t" r="r" b="b"/>
              <a:pathLst>
                <a:path w="1016000" h="1016000">
                  <a:moveTo>
                    <a:pt x="982004" y="0"/>
                  </a:moveTo>
                  <a:lnTo>
                    <a:pt x="33868" y="0"/>
                  </a:lnTo>
                  <a:lnTo>
                    <a:pt x="20680" y="2658"/>
                  </a:lnTo>
                  <a:lnTo>
                    <a:pt x="9915" y="9909"/>
                  </a:lnTo>
                  <a:lnTo>
                    <a:pt x="2659" y="20667"/>
                  </a:lnTo>
                  <a:lnTo>
                    <a:pt x="0" y="33844"/>
                  </a:lnTo>
                  <a:lnTo>
                    <a:pt x="0" y="981969"/>
                  </a:lnTo>
                  <a:lnTo>
                    <a:pt x="2659" y="995131"/>
                  </a:lnTo>
                  <a:lnTo>
                    <a:pt x="9915" y="1005883"/>
                  </a:lnTo>
                  <a:lnTo>
                    <a:pt x="20680" y="1013134"/>
                  </a:lnTo>
                  <a:lnTo>
                    <a:pt x="33868" y="1015794"/>
                  </a:lnTo>
                  <a:lnTo>
                    <a:pt x="982004" y="1015794"/>
                  </a:lnTo>
                  <a:lnTo>
                    <a:pt x="995166" y="1013134"/>
                  </a:lnTo>
                  <a:lnTo>
                    <a:pt x="1005932" y="1005883"/>
                  </a:lnTo>
                  <a:lnTo>
                    <a:pt x="1013201" y="995131"/>
                  </a:lnTo>
                  <a:lnTo>
                    <a:pt x="1015869" y="981969"/>
                  </a:lnTo>
                  <a:lnTo>
                    <a:pt x="1015869" y="33844"/>
                  </a:lnTo>
                  <a:lnTo>
                    <a:pt x="1013201" y="20667"/>
                  </a:lnTo>
                  <a:lnTo>
                    <a:pt x="1005932" y="9909"/>
                  </a:lnTo>
                  <a:lnTo>
                    <a:pt x="995166" y="2658"/>
                  </a:lnTo>
                  <a:lnTo>
                    <a:pt x="98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1065" y="9220410"/>
              <a:ext cx="994053" cy="98333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607839" y="9166961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4" y="1073209"/>
                  </a:lnTo>
                  <a:lnTo>
                    <a:pt x="1054712" y="1054693"/>
                  </a:lnTo>
                  <a:lnTo>
                    <a:pt x="1073215" y="1027234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6" y="1016498"/>
                  </a:lnTo>
                  <a:lnTo>
                    <a:pt x="56574" y="1006209"/>
                  </a:lnTo>
                  <a:lnTo>
                    <a:pt x="54029" y="993613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8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9"/>
                  </a:lnTo>
                  <a:lnTo>
                    <a:pt x="1016545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8643" y="9199379"/>
              <a:ext cx="1037170" cy="101579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207353" y="916416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6" y="1016498"/>
                  </a:lnTo>
                  <a:lnTo>
                    <a:pt x="56574" y="1006209"/>
                  </a:lnTo>
                  <a:lnTo>
                    <a:pt x="54029" y="993614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8"/>
                  </a:lnTo>
                  <a:lnTo>
                    <a:pt x="73815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5" y="63508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4"/>
                  </a:lnTo>
                  <a:lnTo>
                    <a:pt x="1023501" y="1006209"/>
                  </a:lnTo>
                  <a:lnTo>
                    <a:pt x="1016545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16724" y="9645318"/>
              <a:ext cx="415925" cy="128905"/>
            </a:xfrm>
            <a:custGeom>
              <a:avLst/>
              <a:gdLst/>
              <a:ahLst/>
              <a:cxnLst/>
              <a:rect l="l" t="t" r="r" b="b"/>
              <a:pathLst>
                <a:path w="415925" h="128904">
                  <a:moveTo>
                    <a:pt x="300646" y="50827"/>
                  </a:moveTo>
                  <a:lnTo>
                    <a:pt x="291719" y="128473"/>
                  </a:lnTo>
                  <a:lnTo>
                    <a:pt x="413073" y="78811"/>
                  </a:lnTo>
                  <a:lnTo>
                    <a:pt x="307689" y="78811"/>
                  </a:lnTo>
                  <a:lnTo>
                    <a:pt x="297704" y="77663"/>
                  </a:lnTo>
                  <a:lnTo>
                    <a:pt x="307821" y="77663"/>
                  </a:lnTo>
                  <a:lnTo>
                    <a:pt x="310770" y="51991"/>
                  </a:lnTo>
                  <a:lnTo>
                    <a:pt x="300646" y="50827"/>
                  </a:lnTo>
                  <a:close/>
                </a:path>
                <a:path w="415925" h="128904">
                  <a:moveTo>
                    <a:pt x="226796" y="42335"/>
                  </a:moveTo>
                  <a:lnTo>
                    <a:pt x="223715" y="69155"/>
                  </a:lnTo>
                  <a:lnTo>
                    <a:pt x="307689" y="78811"/>
                  </a:lnTo>
                  <a:lnTo>
                    <a:pt x="307821" y="77663"/>
                  </a:lnTo>
                  <a:lnTo>
                    <a:pt x="297560" y="77663"/>
                  </a:lnTo>
                  <a:lnTo>
                    <a:pt x="300646" y="50827"/>
                  </a:lnTo>
                  <a:lnTo>
                    <a:pt x="226796" y="42335"/>
                  </a:lnTo>
                  <a:close/>
                </a:path>
                <a:path w="415925" h="128904">
                  <a:moveTo>
                    <a:pt x="306490" y="0"/>
                  </a:moveTo>
                  <a:lnTo>
                    <a:pt x="300646" y="50827"/>
                  </a:lnTo>
                  <a:lnTo>
                    <a:pt x="310770" y="51991"/>
                  </a:lnTo>
                  <a:lnTo>
                    <a:pt x="307689" y="78811"/>
                  </a:lnTo>
                  <a:lnTo>
                    <a:pt x="413073" y="78811"/>
                  </a:lnTo>
                  <a:lnTo>
                    <a:pt x="415879" y="77663"/>
                  </a:lnTo>
                  <a:lnTo>
                    <a:pt x="306490" y="0"/>
                  </a:lnTo>
                  <a:close/>
                </a:path>
                <a:path w="415925" h="128904">
                  <a:moveTo>
                    <a:pt x="3082" y="16628"/>
                  </a:moveTo>
                  <a:lnTo>
                    <a:pt x="0" y="43447"/>
                  </a:lnTo>
                  <a:lnTo>
                    <a:pt x="223715" y="69155"/>
                  </a:lnTo>
                  <a:lnTo>
                    <a:pt x="226796" y="42335"/>
                  </a:lnTo>
                  <a:lnTo>
                    <a:pt x="3082" y="16628"/>
                  </a:lnTo>
                  <a:close/>
                </a:path>
              </a:pathLst>
            </a:custGeom>
            <a:solidFill>
              <a:srgbClr val="FF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50234" y="9315647"/>
              <a:ext cx="777240" cy="772160"/>
            </a:xfrm>
            <a:custGeom>
              <a:avLst/>
              <a:gdLst/>
              <a:ahLst/>
              <a:cxnLst/>
              <a:rect l="l" t="t" r="r" b="b"/>
              <a:pathLst>
                <a:path w="777240" h="772159">
                  <a:moveTo>
                    <a:pt x="776771" y="751669"/>
                  </a:moveTo>
                  <a:lnTo>
                    <a:pt x="0" y="1292"/>
                  </a:lnTo>
                </a:path>
                <a:path w="777240" h="772159">
                  <a:moveTo>
                    <a:pt x="774860" y="0"/>
                  </a:moveTo>
                  <a:lnTo>
                    <a:pt x="19133" y="771566"/>
                  </a:lnTo>
                </a:path>
              </a:pathLst>
            </a:custGeom>
            <a:ln w="35999">
              <a:solidFill>
                <a:srgbClr val="FF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3260146" y="9196300"/>
              <a:ext cx="1010919" cy="1010919"/>
            </a:xfrm>
            <a:custGeom>
              <a:avLst/>
              <a:gdLst/>
              <a:ahLst/>
              <a:cxnLst/>
              <a:rect l="l" t="t" r="r" b="b"/>
              <a:pathLst>
                <a:path w="1010919" h="1010920">
                  <a:moveTo>
                    <a:pt x="977169" y="0"/>
                  </a:moveTo>
                  <a:lnTo>
                    <a:pt x="33699" y="0"/>
                  </a:lnTo>
                  <a:lnTo>
                    <a:pt x="20578" y="2645"/>
                  </a:lnTo>
                  <a:lnTo>
                    <a:pt x="9867" y="9862"/>
                  </a:lnTo>
                  <a:lnTo>
                    <a:pt x="2647" y="20567"/>
                  </a:lnTo>
                  <a:lnTo>
                    <a:pt x="0" y="33677"/>
                  </a:lnTo>
                  <a:lnTo>
                    <a:pt x="0" y="977134"/>
                  </a:lnTo>
                  <a:lnTo>
                    <a:pt x="2647" y="990233"/>
                  </a:lnTo>
                  <a:lnTo>
                    <a:pt x="9867" y="1000932"/>
                  </a:lnTo>
                  <a:lnTo>
                    <a:pt x="20578" y="1008148"/>
                  </a:lnTo>
                  <a:lnTo>
                    <a:pt x="33699" y="1010794"/>
                  </a:lnTo>
                  <a:lnTo>
                    <a:pt x="977169" y="1010794"/>
                  </a:lnTo>
                  <a:lnTo>
                    <a:pt x="990267" y="1008148"/>
                  </a:lnTo>
                  <a:lnTo>
                    <a:pt x="1000981" y="1000932"/>
                  </a:lnTo>
                  <a:lnTo>
                    <a:pt x="1008214" y="990233"/>
                  </a:lnTo>
                  <a:lnTo>
                    <a:pt x="1010869" y="977134"/>
                  </a:lnTo>
                  <a:lnTo>
                    <a:pt x="1010869" y="33677"/>
                  </a:lnTo>
                  <a:lnTo>
                    <a:pt x="1008214" y="20567"/>
                  </a:lnTo>
                  <a:lnTo>
                    <a:pt x="1000981" y="9862"/>
                  </a:lnTo>
                  <a:lnTo>
                    <a:pt x="990267" y="2645"/>
                  </a:lnTo>
                  <a:lnTo>
                    <a:pt x="9771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3226119" y="9164657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8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4" y="1073209"/>
                  </a:lnTo>
                  <a:lnTo>
                    <a:pt x="1054712" y="1054693"/>
                  </a:lnTo>
                  <a:lnTo>
                    <a:pt x="1073215" y="1027234"/>
                  </a:lnTo>
                  <a:lnTo>
                    <a:pt x="1073468" y="1025980"/>
                  </a:lnTo>
                  <a:lnTo>
                    <a:pt x="86432" y="1025980"/>
                  </a:lnTo>
                  <a:lnTo>
                    <a:pt x="73815" y="1023436"/>
                  </a:lnTo>
                  <a:lnTo>
                    <a:pt x="63515" y="1016497"/>
                  </a:lnTo>
                  <a:lnTo>
                    <a:pt x="56573" y="1006208"/>
                  </a:lnTo>
                  <a:lnTo>
                    <a:pt x="54028" y="993613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5" y="52774"/>
                  </a:lnTo>
                  <a:lnTo>
                    <a:pt x="1054712" y="25308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8"/>
                  </a:lnTo>
                  <a:lnTo>
                    <a:pt x="1016545" y="1016497"/>
                  </a:lnTo>
                  <a:lnTo>
                    <a:pt x="1006241" y="1023436"/>
                  </a:lnTo>
                  <a:lnTo>
                    <a:pt x="993646" y="1025980"/>
                  </a:lnTo>
                  <a:lnTo>
                    <a:pt x="1073468" y="1025980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20274" y="9283882"/>
              <a:ext cx="926245" cy="90538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647618" y="9190853"/>
              <a:ext cx="1026160" cy="1026160"/>
            </a:xfrm>
            <a:custGeom>
              <a:avLst/>
              <a:gdLst/>
              <a:ahLst/>
              <a:cxnLst/>
              <a:rect l="l" t="t" r="r" b="b"/>
              <a:pathLst>
                <a:path w="1026159" h="1026159">
                  <a:moveTo>
                    <a:pt x="991943" y="0"/>
                  </a:moveTo>
                  <a:lnTo>
                    <a:pt x="34211" y="0"/>
                  </a:lnTo>
                  <a:lnTo>
                    <a:pt x="20890" y="2685"/>
                  </a:lnTo>
                  <a:lnTo>
                    <a:pt x="10016" y="10011"/>
                  </a:lnTo>
                  <a:lnTo>
                    <a:pt x="2687" y="20877"/>
                  </a:lnTo>
                  <a:lnTo>
                    <a:pt x="0" y="34185"/>
                  </a:lnTo>
                  <a:lnTo>
                    <a:pt x="0" y="991908"/>
                  </a:lnTo>
                  <a:lnTo>
                    <a:pt x="2687" y="1005205"/>
                  </a:lnTo>
                  <a:lnTo>
                    <a:pt x="10016" y="1016066"/>
                  </a:lnTo>
                  <a:lnTo>
                    <a:pt x="20890" y="1023390"/>
                  </a:lnTo>
                  <a:lnTo>
                    <a:pt x="34211" y="1026076"/>
                  </a:lnTo>
                  <a:lnTo>
                    <a:pt x="991943" y="1026076"/>
                  </a:lnTo>
                  <a:lnTo>
                    <a:pt x="1005239" y="1023390"/>
                  </a:lnTo>
                  <a:lnTo>
                    <a:pt x="1016114" y="1016066"/>
                  </a:lnTo>
                  <a:lnTo>
                    <a:pt x="1023456" y="1005205"/>
                  </a:lnTo>
                  <a:lnTo>
                    <a:pt x="1026151" y="991908"/>
                  </a:lnTo>
                  <a:lnTo>
                    <a:pt x="1026151" y="34185"/>
                  </a:lnTo>
                  <a:lnTo>
                    <a:pt x="1023456" y="20877"/>
                  </a:lnTo>
                  <a:lnTo>
                    <a:pt x="1016114" y="10011"/>
                  </a:lnTo>
                  <a:lnTo>
                    <a:pt x="1005239" y="2685"/>
                  </a:lnTo>
                  <a:lnTo>
                    <a:pt x="9919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48516" y="9482209"/>
              <a:ext cx="1015724" cy="70991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623487" y="9163814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6" y="1016498"/>
                  </a:lnTo>
                  <a:lnTo>
                    <a:pt x="56574" y="1006209"/>
                  </a:lnTo>
                  <a:lnTo>
                    <a:pt x="54029" y="993614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8"/>
                  </a:lnTo>
                  <a:lnTo>
                    <a:pt x="73815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5" y="63508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4"/>
                  </a:lnTo>
                  <a:lnTo>
                    <a:pt x="1023501" y="1006209"/>
                  </a:lnTo>
                  <a:lnTo>
                    <a:pt x="1016545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 rot="19140000">
            <a:off x="9707798" y="9311357"/>
            <a:ext cx="351912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sz="2400" b="1" spc="-50" dirty="0">
                <a:solidFill>
                  <a:srgbClr val="FF4042"/>
                </a:solidFill>
                <a:latin typeface="Tahoma"/>
                <a:cs typeface="Tahoma"/>
              </a:rPr>
              <a:t>?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 rot="2340000">
            <a:off x="10285802" y="9307636"/>
            <a:ext cx="352229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sz="2400" b="1" spc="-50" dirty="0">
                <a:solidFill>
                  <a:srgbClr val="FF4042"/>
                </a:solidFill>
                <a:latin typeface="Tahoma"/>
                <a:cs typeface="Tahoma"/>
              </a:rPr>
              <a:t>?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078273" y="9161057"/>
            <a:ext cx="198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4042"/>
                </a:solidFill>
                <a:latin typeface="Tahoma"/>
                <a:cs typeface="Tahoma"/>
              </a:rPr>
              <a:t>?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824075" y="9162716"/>
            <a:ext cx="4681855" cy="1082675"/>
            <a:chOff x="7824075" y="9162716"/>
            <a:chExt cx="4681855" cy="1082675"/>
          </a:xfrm>
        </p:grpSpPr>
        <p:sp>
          <p:nvSpPr>
            <p:cNvPr id="44" name="object 44"/>
            <p:cNvSpPr/>
            <p:nvPr/>
          </p:nvSpPr>
          <p:spPr>
            <a:xfrm>
              <a:off x="7855459" y="9191451"/>
              <a:ext cx="1017905" cy="1017269"/>
            </a:xfrm>
            <a:custGeom>
              <a:avLst/>
              <a:gdLst/>
              <a:ahLst/>
              <a:cxnLst/>
              <a:rect l="l" t="t" r="r" b="b"/>
              <a:pathLst>
                <a:path w="1017904" h="1017270">
                  <a:moveTo>
                    <a:pt x="983411" y="0"/>
                  </a:moveTo>
                  <a:lnTo>
                    <a:pt x="33915" y="0"/>
                  </a:lnTo>
                  <a:lnTo>
                    <a:pt x="20709" y="2662"/>
                  </a:lnTo>
                  <a:lnTo>
                    <a:pt x="9929" y="9923"/>
                  </a:lnTo>
                  <a:lnTo>
                    <a:pt x="2663" y="20695"/>
                  </a:lnTo>
                  <a:lnTo>
                    <a:pt x="0" y="33889"/>
                  </a:lnTo>
                  <a:lnTo>
                    <a:pt x="0" y="983378"/>
                  </a:lnTo>
                  <a:lnTo>
                    <a:pt x="2663" y="996560"/>
                  </a:lnTo>
                  <a:lnTo>
                    <a:pt x="9929" y="1007327"/>
                  </a:lnTo>
                  <a:lnTo>
                    <a:pt x="20709" y="1014589"/>
                  </a:lnTo>
                  <a:lnTo>
                    <a:pt x="33915" y="1017252"/>
                  </a:lnTo>
                  <a:lnTo>
                    <a:pt x="983411" y="1017252"/>
                  </a:lnTo>
                  <a:lnTo>
                    <a:pt x="996593" y="1014589"/>
                  </a:lnTo>
                  <a:lnTo>
                    <a:pt x="1007376" y="1007327"/>
                  </a:lnTo>
                  <a:lnTo>
                    <a:pt x="1014655" y="996560"/>
                  </a:lnTo>
                  <a:lnTo>
                    <a:pt x="1017327" y="983378"/>
                  </a:lnTo>
                  <a:lnTo>
                    <a:pt x="1017327" y="33889"/>
                  </a:lnTo>
                  <a:lnTo>
                    <a:pt x="1014655" y="20695"/>
                  </a:lnTo>
                  <a:lnTo>
                    <a:pt x="1007376" y="9923"/>
                  </a:lnTo>
                  <a:lnTo>
                    <a:pt x="996593" y="2662"/>
                  </a:lnTo>
                  <a:lnTo>
                    <a:pt x="983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40206" y="9450609"/>
              <a:ext cx="1038049" cy="74716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824075" y="916271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6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3" y="1054693"/>
                  </a:lnTo>
                  <a:lnTo>
                    <a:pt x="52786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3" y="1073209"/>
                  </a:lnTo>
                  <a:lnTo>
                    <a:pt x="1054711" y="1054693"/>
                  </a:lnTo>
                  <a:lnTo>
                    <a:pt x="1073214" y="1027234"/>
                  </a:lnTo>
                  <a:lnTo>
                    <a:pt x="1073467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3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7"/>
                  </a:lnTo>
                  <a:lnTo>
                    <a:pt x="73814" y="56568"/>
                  </a:lnTo>
                  <a:lnTo>
                    <a:pt x="86432" y="54024"/>
                  </a:lnTo>
                  <a:lnTo>
                    <a:pt x="1073466" y="54024"/>
                  </a:lnTo>
                  <a:lnTo>
                    <a:pt x="1073214" y="52774"/>
                  </a:lnTo>
                  <a:lnTo>
                    <a:pt x="1054711" y="25309"/>
                  </a:lnTo>
                  <a:lnTo>
                    <a:pt x="1027263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6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4" y="63507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3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7" y="1025982"/>
                  </a:lnTo>
                  <a:lnTo>
                    <a:pt x="1079999" y="993613"/>
                  </a:lnTo>
                  <a:lnTo>
                    <a:pt x="1079999" y="86406"/>
                  </a:lnTo>
                  <a:lnTo>
                    <a:pt x="1073466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56608" y="9268961"/>
              <a:ext cx="287719" cy="29056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52217" y="9267060"/>
              <a:ext cx="306120" cy="30866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1456203" y="9196783"/>
              <a:ext cx="1014730" cy="1014730"/>
            </a:xfrm>
            <a:custGeom>
              <a:avLst/>
              <a:gdLst/>
              <a:ahLst/>
              <a:cxnLst/>
              <a:rect l="l" t="t" r="r" b="b"/>
              <a:pathLst>
                <a:path w="1014729" h="1014729">
                  <a:moveTo>
                    <a:pt x="980373" y="0"/>
                  </a:moveTo>
                  <a:lnTo>
                    <a:pt x="33811" y="0"/>
                  </a:lnTo>
                  <a:lnTo>
                    <a:pt x="20646" y="2654"/>
                  </a:lnTo>
                  <a:lnTo>
                    <a:pt x="9899" y="9892"/>
                  </a:lnTo>
                  <a:lnTo>
                    <a:pt x="2655" y="20631"/>
                  </a:lnTo>
                  <a:lnTo>
                    <a:pt x="0" y="33785"/>
                  </a:lnTo>
                  <a:lnTo>
                    <a:pt x="0" y="980340"/>
                  </a:lnTo>
                  <a:lnTo>
                    <a:pt x="2655" y="993481"/>
                  </a:lnTo>
                  <a:lnTo>
                    <a:pt x="9899" y="1004215"/>
                  </a:lnTo>
                  <a:lnTo>
                    <a:pt x="20646" y="1011454"/>
                  </a:lnTo>
                  <a:lnTo>
                    <a:pt x="33811" y="1014108"/>
                  </a:lnTo>
                  <a:lnTo>
                    <a:pt x="980373" y="1014108"/>
                  </a:lnTo>
                  <a:lnTo>
                    <a:pt x="993515" y="1011454"/>
                  </a:lnTo>
                  <a:lnTo>
                    <a:pt x="1004264" y="1004215"/>
                  </a:lnTo>
                  <a:lnTo>
                    <a:pt x="1011521" y="993481"/>
                  </a:lnTo>
                  <a:lnTo>
                    <a:pt x="1014185" y="980340"/>
                  </a:lnTo>
                  <a:lnTo>
                    <a:pt x="1014185" y="33785"/>
                  </a:lnTo>
                  <a:lnTo>
                    <a:pt x="1011521" y="20631"/>
                  </a:lnTo>
                  <a:lnTo>
                    <a:pt x="1004264" y="9892"/>
                  </a:lnTo>
                  <a:lnTo>
                    <a:pt x="993515" y="2654"/>
                  </a:lnTo>
                  <a:lnTo>
                    <a:pt x="9803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425410" y="916488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5"/>
                  </a:lnTo>
                  <a:lnTo>
                    <a:pt x="1073215" y="1027236"/>
                  </a:lnTo>
                  <a:lnTo>
                    <a:pt x="1073468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8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4" y="63508"/>
                  </a:lnTo>
                  <a:lnTo>
                    <a:pt x="1023500" y="73800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4" y="1016498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8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69608" y="9210225"/>
              <a:ext cx="802425" cy="10114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193B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1955</Words>
  <Application>Microsoft Office PowerPoint</Application>
  <PresentationFormat>Произвольный</PresentationFormat>
  <Paragraphs>168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Lucida Sans Unicode</vt:lpstr>
      <vt:lpstr>Tahoma</vt:lpstr>
      <vt:lpstr>Office Theme</vt:lpstr>
      <vt:lpstr>Принципы оказания первой помощи</vt:lpstr>
      <vt:lpstr>Порядок оказания первой помощи при полном нарушении проходимости верхних дыхательных путей, вызванном инородным телом</vt:lpstr>
      <vt:lpstr>Оказание первой помощи при отсутствии сознания, остановке дыхания и кровообращения</vt:lpstr>
      <vt:lpstr>Оказание первой помощи при отсутствии сознания, остановке дыхания и кровообращения</vt:lpstr>
      <vt:lpstr>Оказание первой помощи при наружных кровотечениях Способы временной остановки наружного кровотечения</vt:lpstr>
      <vt:lpstr>Оказание первой помощи при ожогах</vt:lpstr>
      <vt:lpstr>Первая помощь при обморожениях</vt:lpstr>
      <vt:lpstr>Первая помощь при травмах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пп.cdr</dc:title>
  <dc:creator>Mosihin_NV</dc:creator>
  <cp:lastModifiedBy>Алена Гурьева</cp:lastModifiedBy>
  <cp:revision>1</cp:revision>
  <dcterms:created xsi:type="dcterms:W3CDTF">2024-10-16T14:06:24Z</dcterms:created>
  <dcterms:modified xsi:type="dcterms:W3CDTF">2024-10-16T14:09:47Z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2024-06-03T00:00:00Z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2024-10-16T00:00:00Z</vt:filetime>
  </property>
  <property fmtid="{D5CDD505-2E9C-101B-9397-08002B2CF9AE}" pid="5" name="Producer">
    <vt:lpwstr>Corel PDF Engine Version 22.1.1.523</vt:lpwstr>
  </property>
</Properties>
</file>